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6" r:id="rId11"/>
    <p:sldId id="267" r:id="rId12"/>
    <p:sldId id="268" r:id="rId13"/>
    <p:sldId id="269" r:id="rId14"/>
    <p:sldId id="270" r:id="rId15"/>
    <p:sldId id="271" r:id="rId16"/>
    <p:sldId id="263" r:id="rId17"/>
    <p:sldId id="264" r:id="rId18"/>
    <p:sldId id="265" r:id="rId19"/>
  </p:sldIdLst>
  <p:sldSz cx="9144000" cy="5143500" type="screen16x9"/>
  <p:notesSz cx="6858000" cy="9144000"/>
  <p:embeddedFontLst>
    <p:embeddedFont>
      <p:font typeface="Gothic A1 Black" charset="-127"/>
      <p:bold r:id="rId23"/>
    </p:embeddedFont>
    <p:embeddedFont>
      <p:font typeface="Gothic A1" charset="-127"/>
      <p:regular r:id="rId24"/>
    </p:embeddedFont>
    <p:embeddedFont>
      <p:font typeface="Montserrat ExtraBold" panose="00000800000000000000"/>
      <p:boldItalic r:id="rId25"/>
    </p:embeddedFont>
    <p:embeddedFont>
      <p:font typeface="Roboto" panose="02000000000000000000"/>
      <p:regular r:id="rId26"/>
    </p:embeddedFont>
    <p:embeddedFont>
      <p:font typeface="Montserrat SemiBold" panose="00000500000000000000"/>
      <p:italic r:id="rId27"/>
      <p:boldItalic r:id="rId28"/>
    </p:embeddedFont>
    <p:embeddedFont>
      <p:font typeface="Montserrat Black" panose="00000800000000000000"/>
      <p:boldItalic r:id="rId29"/>
    </p:embeddedFont>
    <p:embeddedFont>
      <p:font typeface="Roboto Black" panose="02000000000000000000"/>
      <p:bold r:id="rId30"/>
    </p:embeddedFont>
    <p:embeddedFont>
      <p:font typeface="Rubik" panose="02000604000000020004"/>
      <p:regular r:id="rId31"/>
      <p:italic r:id="rId32"/>
      <p:boldItalic r:id="rId33"/>
    </p:embeddedFont>
    <p:embeddedFont>
      <p:font typeface="Comic Sans MS" panose="030F0702030302020204"/>
      <p:regular r:id="rId34"/>
      <p:bold r:id="rId35"/>
      <p:italic r:id="rId36"/>
      <p:boldItalic r:id="rId37"/>
    </p:embeddedFont>
    <p:embeddedFont>
      <p:font typeface="Calibri" panose="020F05020202040302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font" Target="fonts/font19.fntdata"/><Relationship Id="rId40" Type="http://schemas.openxmlformats.org/officeDocument/2006/relationships/font" Target="fonts/font18.fntdata"/><Relationship Id="rId4" Type="http://schemas.openxmlformats.org/officeDocument/2006/relationships/notesMaster" Target="notesMasters/notesMaster1.xml"/><Relationship Id="rId39" Type="http://schemas.openxmlformats.org/officeDocument/2006/relationships/font" Target="fonts/font17.fntdata"/><Relationship Id="rId38" Type="http://schemas.openxmlformats.org/officeDocument/2006/relationships/font" Target="fonts/font16.fntdata"/><Relationship Id="rId37" Type="http://schemas.openxmlformats.org/officeDocument/2006/relationships/font" Target="fonts/font15.fntdata"/><Relationship Id="rId36" Type="http://schemas.openxmlformats.org/officeDocument/2006/relationships/font" Target="fonts/font14.fntdata"/><Relationship Id="rId35" Type="http://schemas.openxmlformats.org/officeDocument/2006/relationships/font" Target="fonts/font13.fntdata"/><Relationship Id="rId34" Type="http://schemas.openxmlformats.org/officeDocument/2006/relationships/font" Target="fonts/font12.fntdata"/><Relationship Id="rId33" Type="http://schemas.openxmlformats.org/officeDocument/2006/relationships/font" Target="fonts/font11.fntdata"/><Relationship Id="rId32" Type="http://schemas.openxmlformats.org/officeDocument/2006/relationships/font" Target="fonts/font10.fntdata"/><Relationship Id="rId31" Type="http://schemas.openxmlformats.org/officeDocument/2006/relationships/font" Target="fonts/font9.fntdata"/><Relationship Id="rId30" Type="http://schemas.openxmlformats.org/officeDocument/2006/relationships/font" Target="fonts/font8.fntdata"/><Relationship Id="rId3" Type="http://schemas.openxmlformats.org/officeDocument/2006/relationships/slide" Target="slides/slide1.xml"/><Relationship Id="rId29" Type="http://schemas.openxmlformats.org/officeDocument/2006/relationships/font" Target="fonts/font7.fntdata"/><Relationship Id="rId28" Type="http://schemas.openxmlformats.org/officeDocument/2006/relationships/font" Target="fonts/font6.fntdata"/><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5"/>
        <p:cNvGrpSpPr/>
        <p:nvPr/>
      </p:nvGrpSpPr>
      <p:grpSpPr>
        <a:xfrm>
          <a:off x="0" y="0"/>
          <a:ext cx="0" cy="0"/>
          <a:chOff x="0" y="0"/>
          <a:chExt cx="0" cy="0"/>
        </a:xfrm>
      </p:grpSpPr>
      <p:sp>
        <p:nvSpPr>
          <p:cNvPr id="266" name="Google Shape;26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4"/>
        <p:cNvGrpSpPr/>
        <p:nvPr/>
      </p:nvGrpSpPr>
      <p:grpSpPr>
        <a:xfrm>
          <a:off x="0" y="0"/>
          <a:ext cx="0" cy="0"/>
          <a:chOff x="0" y="0"/>
          <a:chExt cx="0" cy="0"/>
        </a:xfrm>
      </p:grpSpPr>
      <p:sp>
        <p:nvSpPr>
          <p:cNvPr id="345" name="Google Shape;345;gd56f718ad2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d56f718ad2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50"/>
        <p:cNvGrpSpPr/>
        <p:nvPr/>
      </p:nvGrpSpPr>
      <p:grpSpPr>
        <a:xfrm>
          <a:off x="0" y="0"/>
          <a:ext cx="0" cy="0"/>
          <a:chOff x="0" y="0"/>
          <a:chExt cx="0" cy="0"/>
        </a:xfrm>
      </p:grpSpPr>
      <p:sp>
        <p:nvSpPr>
          <p:cNvPr id="351" name="Google Shape;351;gb7d3cee5e7_1_29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b7d3cee5e7_1_2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3"/>
        <p:cNvGrpSpPr/>
        <p:nvPr/>
      </p:nvGrpSpPr>
      <p:grpSpPr>
        <a:xfrm>
          <a:off x="0" y="0"/>
          <a:ext cx="0" cy="0"/>
          <a:chOff x="0" y="0"/>
          <a:chExt cx="0" cy="0"/>
        </a:xfrm>
      </p:grpSpPr>
      <p:sp>
        <p:nvSpPr>
          <p:cNvPr id="274" name="Google Shape;274;gd56f718ad2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d56f718ad2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5"/>
        <p:cNvGrpSpPr/>
        <p:nvPr/>
      </p:nvGrpSpPr>
      <p:grpSpPr>
        <a:xfrm>
          <a:off x="0" y="0"/>
          <a:ext cx="0" cy="0"/>
          <a:chOff x="0" y="0"/>
          <a:chExt cx="0" cy="0"/>
        </a:xfrm>
      </p:grpSpPr>
      <p:sp>
        <p:nvSpPr>
          <p:cNvPr id="286" name="Google Shape;286;gd56f718ad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d56f718ad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1"/>
        <p:cNvGrpSpPr/>
        <p:nvPr/>
      </p:nvGrpSpPr>
      <p:grpSpPr>
        <a:xfrm>
          <a:off x="0" y="0"/>
          <a:ext cx="0" cy="0"/>
          <a:chOff x="0" y="0"/>
          <a:chExt cx="0" cy="0"/>
        </a:xfrm>
      </p:grpSpPr>
      <p:sp>
        <p:nvSpPr>
          <p:cNvPr id="292" name="Google Shape;292;gd56f718ad2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d56f718ad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9"/>
        <p:cNvGrpSpPr/>
        <p:nvPr/>
      </p:nvGrpSpPr>
      <p:grpSpPr>
        <a:xfrm>
          <a:off x="0" y="0"/>
          <a:ext cx="0" cy="0"/>
          <a:chOff x="0" y="0"/>
          <a:chExt cx="0" cy="0"/>
        </a:xfrm>
      </p:grpSpPr>
      <p:sp>
        <p:nvSpPr>
          <p:cNvPr id="300" name="Google Shape;300;gb764b1c57b_0_9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b764b1c57b_0_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3"/>
        <p:cNvGrpSpPr/>
        <p:nvPr/>
      </p:nvGrpSpPr>
      <p:grpSpPr>
        <a:xfrm>
          <a:off x="0" y="0"/>
          <a:ext cx="0" cy="0"/>
          <a:chOff x="0" y="0"/>
          <a:chExt cx="0" cy="0"/>
        </a:xfrm>
      </p:grpSpPr>
      <p:sp>
        <p:nvSpPr>
          <p:cNvPr id="314" name="Google Shape;314;gb3fd02612a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b3fd02612a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6"/>
        <p:cNvGrpSpPr/>
        <p:nvPr/>
      </p:nvGrpSpPr>
      <p:grpSpPr>
        <a:xfrm>
          <a:off x="0" y="0"/>
          <a:ext cx="0" cy="0"/>
          <a:chOff x="0" y="0"/>
          <a:chExt cx="0" cy="0"/>
        </a:xfrm>
      </p:grpSpPr>
      <p:sp>
        <p:nvSpPr>
          <p:cNvPr id="327" name="Google Shape;327;gd56f718ad2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d56f718ad2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5"/>
        <p:cNvGrpSpPr/>
        <p:nvPr/>
      </p:nvGrpSpPr>
      <p:grpSpPr>
        <a:xfrm>
          <a:off x="0" y="0"/>
          <a:ext cx="0" cy="0"/>
          <a:chOff x="0" y="0"/>
          <a:chExt cx="0" cy="0"/>
        </a:xfrm>
      </p:grpSpPr>
      <p:sp>
        <p:nvSpPr>
          <p:cNvPr id="286" name="Google Shape;286;gd56f718ad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d56f718ad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8"/>
        <p:cNvGrpSpPr/>
        <p:nvPr/>
      </p:nvGrpSpPr>
      <p:grpSpPr>
        <a:xfrm>
          <a:off x="0" y="0"/>
          <a:ext cx="0" cy="0"/>
          <a:chOff x="0" y="0"/>
          <a:chExt cx="0" cy="0"/>
        </a:xfrm>
      </p:grpSpPr>
      <p:sp>
        <p:nvSpPr>
          <p:cNvPr id="339" name="Google Shape;339;gb7d3cee5e7_1_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b7d3cee5e7_1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4" Type="http://schemas.openxmlformats.org/officeDocument/2006/relationships/hyperlink" Target="http://www.freepik.com/" TargetMode="External"/><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accent4"/>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540250"/>
            <a:ext cx="5622600" cy="2115900"/>
          </a:xfrm>
          <a:prstGeom prst="rect">
            <a:avLst/>
          </a:prstGeom>
        </p:spPr>
        <p:txBody>
          <a:bodyPr spcFirstLastPara="1" wrap="square" lIns="91425" tIns="91425" rIns="91425" bIns="91425" anchor="t" anchorCtr="0">
            <a:normAutofit/>
          </a:bodyPr>
          <a:lstStyle>
            <a:lvl1pPr lvl="0">
              <a:spcBef>
                <a:spcPts val="0"/>
              </a:spcBef>
              <a:spcAft>
                <a:spcPts val="0"/>
              </a:spcAft>
              <a:buSzPts val="5200"/>
              <a:buNone/>
              <a:defRPr sz="4800">
                <a:solidFill>
                  <a:schemeClr val="accen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a:spLocks noGrp="1"/>
          </p:cNvSpPr>
          <p:nvPr>
            <p:ph type="subTitle" idx="1"/>
          </p:nvPr>
        </p:nvSpPr>
        <p:spPr>
          <a:xfrm>
            <a:off x="713250" y="2656150"/>
            <a:ext cx="3867300" cy="424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800"/>
              <a:buNone/>
              <a:defRPr sz="14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rot="-5400000">
            <a:off x="-7167" y="3381600"/>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rot="-5400000">
            <a:off x="-885375" y="3381600"/>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a:off x="1757938" y="3381600"/>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flipH="1">
            <a:off x="3997843" y="-69"/>
            <a:ext cx="5146200" cy="5146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67"/>
        <p:cNvGrpSpPr/>
        <p:nvPr/>
      </p:nvGrpSpPr>
      <p:grpSpPr>
        <a:xfrm>
          <a:off x="0" y="0"/>
          <a:ext cx="0" cy="0"/>
          <a:chOff x="0" y="0"/>
          <a:chExt cx="0" cy="0"/>
        </a:xfrm>
      </p:grpSpPr>
      <p:sp>
        <p:nvSpPr>
          <p:cNvPr id="68" name="Google Shape;68;p11"/>
          <p:cNvSpPr/>
          <p:nvPr/>
        </p:nvSpPr>
        <p:spPr>
          <a:xfrm>
            <a:off x="0" y="1139850"/>
            <a:ext cx="9144000" cy="3163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69" name="Google Shape;69;p11"/>
          <p:cNvSpPr/>
          <p:nvPr/>
        </p:nvSpPr>
        <p:spPr>
          <a:xfrm rot="10800000">
            <a:off x="6" y="3425548"/>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11"/>
          <p:cNvSpPr txBox="1">
            <a:spLocks noGrp="1"/>
          </p:cNvSpPr>
          <p:nvPr>
            <p:ph type="title" hasCustomPrompt="1"/>
          </p:nvPr>
        </p:nvSpPr>
        <p:spPr>
          <a:xfrm>
            <a:off x="713250" y="1912395"/>
            <a:ext cx="7717500" cy="10908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20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1" name="Google Shape;71;p11"/>
          <p:cNvSpPr txBox="1">
            <a:spLocks noGrp="1"/>
          </p:cNvSpPr>
          <p:nvPr>
            <p:ph type="subTitle" idx="1"/>
          </p:nvPr>
        </p:nvSpPr>
        <p:spPr>
          <a:xfrm>
            <a:off x="2179500" y="3003205"/>
            <a:ext cx="4785000" cy="528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2" name="Google Shape;72;p11"/>
          <p:cNvSpPr/>
          <p:nvPr/>
        </p:nvSpPr>
        <p:spPr>
          <a:xfrm rot="10800000">
            <a:off x="6" y="4303756"/>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11"/>
          <p:cNvSpPr/>
          <p:nvPr/>
        </p:nvSpPr>
        <p:spPr>
          <a:xfrm rot="-5400000">
            <a:off x="6" y="-622056"/>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11"/>
          <p:cNvSpPr/>
          <p:nvPr/>
        </p:nvSpPr>
        <p:spPr>
          <a:xfrm flipH="1">
            <a:off x="6723000" y="2725175"/>
            <a:ext cx="2421000" cy="24210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11"/>
          <p:cNvSpPr/>
          <p:nvPr/>
        </p:nvSpPr>
        <p:spPr>
          <a:xfrm rot="10800000">
            <a:off x="6142625" y="-1148250"/>
            <a:ext cx="2288100" cy="2288100"/>
          </a:xfrm>
          <a:prstGeom prst="blockArc">
            <a:avLst>
              <a:gd name="adj1" fmla="val 10800000"/>
              <a:gd name="adj2" fmla="val 21599915"/>
              <a:gd name="adj3" fmla="val 1523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7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
  <p:cSld name="CUSTOM_1">
    <p:bg>
      <p:bgPr>
        <a:solidFill>
          <a:schemeClr val="accent5"/>
        </a:solidFill>
        <a:effectLst/>
      </p:bgPr>
    </p:bg>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2642550" y="1438050"/>
            <a:ext cx="3858900" cy="1032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7200"/>
              <a:buFont typeface="Montserrat Black" panose="00000800000000000000"/>
              <a:buNone/>
              <a:defRPr sz="7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9" name="Google Shape;79;p13"/>
          <p:cNvSpPr txBox="1">
            <a:spLocks noGrp="1"/>
          </p:cNvSpPr>
          <p:nvPr>
            <p:ph type="subTitle" idx="1"/>
          </p:nvPr>
        </p:nvSpPr>
        <p:spPr>
          <a:xfrm>
            <a:off x="2895300" y="2470950"/>
            <a:ext cx="3353400" cy="12345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 name="Google Shape;80;p13"/>
          <p:cNvSpPr/>
          <p:nvPr/>
        </p:nvSpPr>
        <p:spPr>
          <a:xfrm>
            <a:off x="7193475" y="0"/>
            <a:ext cx="1950600" cy="4595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13"/>
          <p:cNvSpPr/>
          <p:nvPr/>
        </p:nvSpPr>
        <p:spPr>
          <a:xfrm rot="-5400000">
            <a:off x="-7142" y="3381600"/>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13"/>
          <p:cNvSpPr/>
          <p:nvPr/>
        </p:nvSpPr>
        <p:spPr>
          <a:xfrm rot="-5400000">
            <a:off x="-885350" y="3381600"/>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13"/>
          <p:cNvSpPr/>
          <p:nvPr/>
        </p:nvSpPr>
        <p:spPr>
          <a:xfrm>
            <a:off x="1754738" y="3381600"/>
            <a:ext cx="1761900" cy="1761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13"/>
          <p:cNvSpPr/>
          <p:nvPr/>
        </p:nvSpPr>
        <p:spPr>
          <a:xfrm rot="10800000" flipH="1">
            <a:off x="-1524582" y="-69"/>
            <a:ext cx="5146200" cy="51462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13"/>
          <p:cNvSpPr/>
          <p:nvPr/>
        </p:nvSpPr>
        <p:spPr>
          <a:xfrm flipH="1">
            <a:off x="4759843" y="-69"/>
            <a:ext cx="5146200" cy="5146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MAIN_POINT_1">
    <p:bg>
      <p:bgPr>
        <a:solidFill>
          <a:schemeClr val="accent5"/>
        </a:solidFill>
        <a:effectLst/>
      </p:bgPr>
    </p:bg>
    <p:spTree>
      <p:nvGrpSpPr>
        <p:cNvPr id="1" name="Shape 86"/>
        <p:cNvGrpSpPr/>
        <p:nvPr/>
      </p:nvGrpSpPr>
      <p:grpSpPr>
        <a:xfrm>
          <a:off x="0" y="0"/>
          <a:ext cx="0" cy="0"/>
          <a:chOff x="0" y="0"/>
          <a:chExt cx="0" cy="0"/>
        </a:xfrm>
      </p:grpSpPr>
      <p:sp>
        <p:nvSpPr>
          <p:cNvPr id="87" name="Google Shape;87;p14"/>
          <p:cNvSpPr/>
          <p:nvPr/>
        </p:nvSpPr>
        <p:spPr>
          <a:xfrm>
            <a:off x="0" y="1139850"/>
            <a:ext cx="9144000" cy="3163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14"/>
          <p:cNvSpPr txBox="1">
            <a:spLocks noGrp="1"/>
          </p:cNvSpPr>
          <p:nvPr>
            <p:ph type="subTitle" idx="1"/>
          </p:nvPr>
        </p:nvSpPr>
        <p:spPr>
          <a:xfrm>
            <a:off x="2638025" y="3554001"/>
            <a:ext cx="3858900" cy="3693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1800"/>
              <a:buFont typeface="Montserrat ExtraBold" panose="000008000000000000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9" name="Google Shape;89;p14"/>
          <p:cNvSpPr txBox="1">
            <a:spLocks noGrp="1"/>
          </p:cNvSpPr>
          <p:nvPr>
            <p:ph type="title"/>
          </p:nvPr>
        </p:nvSpPr>
        <p:spPr>
          <a:xfrm>
            <a:off x="2047500" y="1520200"/>
            <a:ext cx="5049000" cy="19485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800"/>
              <a:buNone/>
              <a:defRPr/>
            </a:lvl1pPr>
            <a:lvl2pPr lvl="1" rtl="0">
              <a:spcBef>
                <a:spcPts val="0"/>
              </a:spcBef>
              <a:spcAft>
                <a:spcPts val="0"/>
              </a:spcAft>
              <a:buSzPts val="2800"/>
              <a:buNone/>
              <a:defRPr>
                <a:latin typeface="Montserrat" panose="00000500000000000000"/>
                <a:ea typeface="Montserrat" panose="00000500000000000000"/>
                <a:cs typeface="Montserrat" panose="00000500000000000000"/>
                <a:sym typeface="Montserrat" panose="00000500000000000000"/>
              </a:defRPr>
            </a:lvl2pPr>
            <a:lvl3pPr lvl="2" rtl="0">
              <a:spcBef>
                <a:spcPts val="0"/>
              </a:spcBef>
              <a:spcAft>
                <a:spcPts val="0"/>
              </a:spcAft>
              <a:buSzPts val="2800"/>
              <a:buNone/>
              <a:defRPr>
                <a:latin typeface="Montserrat" panose="00000500000000000000"/>
                <a:ea typeface="Montserrat" panose="00000500000000000000"/>
                <a:cs typeface="Montserrat" panose="00000500000000000000"/>
                <a:sym typeface="Montserrat" panose="00000500000000000000"/>
              </a:defRPr>
            </a:lvl3pPr>
            <a:lvl4pPr lvl="3" rtl="0">
              <a:spcBef>
                <a:spcPts val="0"/>
              </a:spcBef>
              <a:spcAft>
                <a:spcPts val="0"/>
              </a:spcAft>
              <a:buSzPts val="2800"/>
              <a:buNone/>
              <a:defRPr>
                <a:latin typeface="Montserrat" panose="00000500000000000000"/>
                <a:ea typeface="Montserrat" panose="00000500000000000000"/>
                <a:cs typeface="Montserrat" panose="00000500000000000000"/>
                <a:sym typeface="Montserrat" panose="00000500000000000000"/>
              </a:defRPr>
            </a:lvl4pPr>
            <a:lvl5pPr lvl="4" rtl="0">
              <a:spcBef>
                <a:spcPts val="0"/>
              </a:spcBef>
              <a:spcAft>
                <a:spcPts val="0"/>
              </a:spcAft>
              <a:buSzPts val="2800"/>
              <a:buNone/>
              <a:defRPr>
                <a:latin typeface="Montserrat" panose="00000500000000000000"/>
                <a:ea typeface="Montserrat" panose="00000500000000000000"/>
                <a:cs typeface="Montserrat" panose="00000500000000000000"/>
                <a:sym typeface="Montserrat" panose="00000500000000000000"/>
              </a:defRPr>
            </a:lvl5pPr>
            <a:lvl6pPr lvl="5" rtl="0">
              <a:spcBef>
                <a:spcPts val="0"/>
              </a:spcBef>
              <a:spcAft>
                <a:spcPts val="0"/>
              </a:spcAft>
              <a:buSzPts val="2800"/>
              <a:buNone/>
              <a:defRPr>
                <a:latin typeface="Montserrat" panose="00000500000000000000"/>
                <a:ea typeface="Montserrat" panose="00000500000000000000"/>
                <a:cs typeface="Montserrat" panose="00000500000000000000"/>
                <a:sym typeface="Montserrat" panose="00000500000000000000"/>
              </a:defRPr>
            </a:lvl6pPr>
            <a:lvl7pPr lvl="6" rtl="0">
              <a:spcBef>
                <a:spcPts val="0"/>
              </a:spcBef>
              <a:spcAft>
                <a:spcPts val="0"/>
              </a:spcAft>
              <a:buSzPts val="2800"/>
              <a:buNone/>
              <a:defRPr>
                <a:latin typeface="Montserrat" panose="00000500000000000000"/>
                <a:ea typeface="Montserrat" panose="00000500000000000000"/>
                <a:cs typeface="Montserrat" panose="00000500000000000000"/>
                <a:sym typeface="Montserrat" panose="00000500000000000000"/>
              </a:defRPr>
            </a:lvl7pPr>
            <a:lvl8pPr lvl="7" rtl="0">
              <a:spcBef>
                <a:spcPts val="0"/>
              </a:spcBef>
              <a:spcAft>
                <a:spcPts val="0"/>
              </a:spcAft>
              <a:buSzPts val="2800"/>
              <a:buNone/>
              <a:defRPr>
                <a:latin typeface="Montserrat" panose="00000500000000000000"/>
                <a:ea typeface="Montserrat" panose="00000500000000000000"/>
                <a:cs typeface="Montserrat" panose="00000500000000000000"/>
                <a:sym typeface="Montserrat" panose="00000500000000000000"/>
              </a:defRPr>
            </a:lvl8pPr>
            <a:lvl9pPr lvl="8" rtl="0">
              <a:spcBef>
                <a:spcPts val="0"/>
              </a:spcBef>
              <a:spcAft>
                <a:spcPts val="0"/>
              </a:spcAft>
              <a:buSzPts val="2800"/>
              <a:buNone/>
              <a:defRPr>
                <a:latin typeface="Montserrat" panose="00000500000000000000"/>
                <a:ea typeface="Montserrat" panose="00000500000000000000"/>
                <a:cs typeface="Montserrat" panose="00000500000000000000"/>
                <a:sym typeface="Montserrat" panose="00000500000000000000"/>
              </a:defRPr>
            </a:lvl9pPr>
          </a:lstStyle>
          <a:p/>
        </p:txBody>
      </p:sp>
      <p:sp>
        <p:nvSpPr>
          <p:cNvPr id="90" name="Google Shape;90;p14"/>
          <p:cNvSpPr/>
          <p:nvPr/>
        </p:nvSpPr>
        <p:spPr>
          <a:xfrm rot="10800000">
            <a:off x="6" y="3425548"/>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4"/>
          <p:cNvSpPr/>
          <p:nvPr/>
        </p:nvSpPr>
        <p:spPr>
          <a:xfrm rot="10800000">
            <a:off x="6" y="4303756"/>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4"/>
          <p:cNvSpPr/>
          <p:nvPr/>
        </p:nvSpPr>
        <p:spPr>
          <a:xfrm rot="-5400000">
            <a:off x="6" y="1660444"/>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4"/>
          <p:cNvSpPr/>
          <p:nvPr/>
        </p:nvSpPr>
        <p:spPr>
          <a:xfrm rot="10800000">
            <a:off x="6142625" y="-1148250"/>
            <a:ext cx="2288100" cy="2288100"/>
          </a:xfrm>
          <a:prstGeom prst="blockArc">
            <a:avLst>
              <a:gd name="adj1" fmla="val 10800000"/>
              <a:gd name="adj2" fmla="val 21599915"/>
              <a:gd name="adj3" fmla="val 1523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4"/>
          <p:cNvSpPr/>
          <p:nvPr/>
        </p:nvSpPr>
        <p:spPr>
          <a:xfrm flipH="1">
            <a:off x="6723000" y="2725175"/>
            <a:ext cx="2421000" cy="24210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CUSTOM_2">
    <p:bg>
      <p:bgPr>
        <a:solidFill>
          <a:schemeClr val="accent5"/>
        </a:solidFill>
        <a:effectLst/>
      </p:bgPr>
    </p:bg>
    <p:spTree>
      <p:nvGrpSpPr>
        <p:cNvPr id="1" name="Shape 95"/>
        <p:cNvGrpSpPr/>
        <p:nvPr/>
      </p:nvGrpSpPr>
      <p:grpSpPr>
        <a:xfrm>
          <a:off x="0" y="0"/>
          <a:ext cx="0" cy="0"/>
          <a:chOff x="0" y="0"/>
          <a:chExt cx="0" cy="0"/>
        </a:xfrm>
      </p:grpSpPr>
      <p:sp>
        <p:nvSpPr>
          <p:cNvPr id="96" name="Google Shape;96;p15"/>
          <p:cNvSpPr txBox="1">
            <a:spLocks noGrp="1"/>
          </p:cNvSpPr>
          <p:nvPr>
            <p:ph type="title"/>
          </p:nvPr>
        </p:nvSpPr>
        <p:spPr>
          <a:xfrm>
            <a:off x="713250" y="448056"/>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Font typeface="Montserrat ExtraBold" panose="00000800000000000000"/>
              <a:buNone/>
              <a:defRPr>
                <a:solidFill>
                  <a:schemeClr val="accent1"/>
                </a:solidFill>
              </a:defRPr>
            </a:lvl1pPr>
            <a:lvl2pPr lvl="1"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p:txBody>
      </p:sp>
      <p:sp>
        <p:nvSpPr>
          <p:cNvPr id="97" name="Google Shape;97;p15"/>
          <p:cNvSpPr txBox="1"/>
          <p:nvPr/>
        </p:nvSpPr>
        <p:spPr>
          <a:xfrm>
            <a:off x="1742693" y="1765200"/>
            <a:ext cx="2829300" cy="36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800">
              <a:solidFill>
                <a:srgbClr val="000000"/>
              </a:solidFill>
              <a:latin typeface="Montserrat SemiBold" panose="00000500000000000000"/>
              <a:ea typeface="Montserrat SemiBold" panose="00000500000000000000"/>
              <a:cs typeface="Montserrat SemiBold" panose="00000500000000000000"/>
              <a:sym typeface="Montserrat SemiBold" panose="00000500000000000000"/>
            </a:endParaRPr>
          </a:p>
        </p:txBody>
      </p:sp>
      <p:sp>
        <p:nvSpPr>
          <p:cNvPr id="98" name="Google Shape;98;p15"/>
          <p:cNvSpPr txBox="1">
            <a:spLocks noGrp="1"/>
          </p:cNvSpPr>
          <p:nvPr>
            <p:ph type="subTitle" idx="1"/>
          </p:nvPr>
        </p:nvSpPr>
        <p:spPr>
          <a:xfrm>
            <a:off x="1978901" y="1779025"/>
            <a:ext cx="2588100" cy="367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2"/>
              </a:buClr>
              <a:buSzPts val="1800"/>
              <a:buFont typeface="Montserrat SemiBold" panose="00000500000000000000"/>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
        <p:nvSpPr>
          <p:cNvPr id="99" name="Google Shape;99;p15"/>
          <p:cNvSpPr txBox="1">
            <a:spLocks noGrp="1"/>
          </p:cNvSpPr>
          <p:nvPr>
            <p:ph type="subTitle" idx="2"/>
          </p:nvPr>
        </p:nvSpPr>
        <p:spPr>
          <a:xfrm>
            <a:off x="1978890" y="2182450"/>
            <a:ext cx="2379300" cy="367800"/>
          </a:xfrm>
          <a:prstGeom prst="rect">
            <a:avLst/>
          </a:prstGeom>
        </p:spPr>
        <p:txBody>
          <a:bodyPr spcFirstLastPara="1" wrap="square" lIns="91425" tIns="91425" rIns="91425" bIns="91425" anchor="ctr" anchorCtr="0">
            <a:normAutofit/>
          </a:bodyPr>
          <a:lstStyle>
            <a:lvl1pPr lvl="0" rtl="0">
              <a:spcBef>
                <a:spcPts val="0"/>
              </a:spcBef>
              <a:spcAft>
                <a:spcPts val="0"/>
              </a:spcAft>
              <a:buSzPts val="1400"/>
              <a:buFont typeface="Roboto" panose="020000000000000000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0" name="Google Shape;100;p15"/>
          <p:cNvSpPr txBox="1"/>
          <p:nvPr/>
        </p:nvSpPr>
        <p:spPr>
          <a:xfrm>
            <a:off x="5601418" y="1765200"/>
            <a:ext cx="2829300" cy="36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800">
              <a:solidFill>
                <a:schemeClr val="dk2"/>
              </a:solidFill>
              <a:latin typeface="Montserrat SemiBold" panose="00000500000000000000"/>
              <a:ea typeface="Montserrat SemiBold" panose="00000500000000000000"/>
              <a:cs typeface="Montserrat SemiBold" panose="00000500000000000000"/>
              <a:sym typeface="Montserrat SemiBold" panose="00000500000000000000"/>
            </a:endParaRPr>
          </a:p>
        </p:txBody>
      </p:sp>
      <p:sp>
        <p:nvSpPr>
          <p:cNvPr id="101" name="Google Shape;101;p15"/>
          <p:cNvSpPr txBox="1">
            <a:spLocks noGrp="1"/>
          </p:cNvSpPr>
          <p:nvPr>
            <p:ph type="subTitle" idx="3"/>
          </p:nvPr>
        </p:nvSpPr>
        <p:spPr>
          <a:xfrm>
            <a:off x="5837625" y="1779025"/>
            <a:ext cx="2590800" cy="367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2"/>
              </a:buClr>
              <a:buSzPts val="1800"/>
              <a:buFont typeface="Montserrat SemiBold" panose="00000500000000000000"/>
              <a:buNone/>
              <a:defRPr b="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2" name="Google Shape;102;p15"/>
          <p:cNvSpPr txBox="1">
            <a:spLocks noGrp="1"/>
          </p:cNvSpPr>
          <p:nvPr>
            <p:ph type="subTitle" idx="4"/>
          </p:nvPr>
        </p:nvSpPr>
        <p:spPr>
          <a:xfrm>
            <a:off x="5837615" y="2182447"/>
            <a:ext cx="2377200" cy="367800"/>
          </a:xfrm>
          <a:prstGeom prst="rect">
            <a:avLst/>
          </a:prstGeom>
        </p:spPr>
        <p:txBody>
          <a:bodyPr spcFirstLastPara="1" wrap="square" lIns="91425" tIns="91425" rIns="91425" bIns="91425" anchor="ctr" anchorCtr="0">
            <a:normAutofit/>
          </a:bodyPr>
          <a:lstStyle>
            <a:lvl1pPr lvl="0" rtl="0">
              <a:spcBef>
                <a:spcPts val="0"/>
              </a:spcBef>
              <a:spcAft>
                <a:spcPts val="0"/>
              </a:spcAft>
              <a:buSzPts val="1400"/>
              <a:buFont typeface="Roboto" panose="020000000000000000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3" name="Google Shape;103;p15"/>
          <p:cNvSpPr txBox="1"/>
          <p:nvPr/>
        </p:nvSpPr>
        <p:spPr>
          <a:xfrm>
            <a:off x="1745068" y="3155942"/>
            <a:ext cx="2829300" cy="36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800">
              <a:solidFill>
                <a:srgbClr val="000000"/>
              </a:solidFill>
              <a:latin typeface="Montserrat SemiBold" panose="00000500000000000000"/>
              <a:ea typeface="Montserrat SemiBold" panose="00000500000000000000"/>
              <a:cs typeface="Montserrat SemiBold" panose="00000500000000000000"/>
              <a:sym typeface="Montserrat SemiBold" panose="00000500000000000000"/>
            </a:endParaRPr>
          </a:p>
        </p:txBody>
      </p:sp>
      <p:sp>
        <p:nvSpPr>
          <p:cNvPr id="104" name="Google Shape;104;p15"/>
          <p:cNvSpPr txBox="1">
            <a:spLocks noGrp="1"/>
          </p:cNvSpPr>
          <p:nvPr>
            <p:ph type="subTitle" idx="5"/>
          </p:nvPr>
        </p:nvSpPr>
        <p:spPr>
          <a:xfrm>
            <a:off x="1981484" y="3162602"/>
            <a:ext cx="2588100" cy="367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2"/>
              </a:buClr>
              <a:buSzPts val="1800"/>
              <a:buFont typeface="Montserrat SemiBold" panose="00000500000000000000"/>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
        <p:nvSpPr>
          <p:cNvPr id="105" name="Google Shape;105;p15"/>
          <p:cNvSpPr txBox="1">
            <a:spLocks noGrp="1"/>
          </p:cNvSpPr>
          <p:nvPr>
            <p:ph type="subTitle" idx="6"/>
          </p:nvPr>
        </p:nvSpPr>
        <p:spPr>
          <a:xfrm>
            <a:off x="1981265" y="3566032"/>
            <a:ext cx="2379300" cy="367800"/>
          </a:xfrm>
          <a:prstGeom prst="rect">
            <a:avLst/>
          </a:prstGeom>
        </p:spPr>
        <p:txBody>
          <a:bodyPr spcFirstLastPara="1" wrap="square" lIns="91425" tIns="91425" rIns="91425" bIns="91425" anchor="ctr" anchorCtr="0">
            <a:normAutofit/>
          </a:bodyPr>
          <a:lstStyle>
            <a:lvl1pPr lvl="0" rtl="0">
              <a:spcBef>
                <a:spcPts val="0"/>
              </a:spcBef>
              <a:spcAft>
                <a:spcPts val="0"/>
              </a:spcAft>
              <a:buSzPts val="1400"/>
              <a:buFont typeface="Roboto" panose="020000000000000000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6" name="Google Shape;106;p15"/>
          <p:cNvSpPr txBox="1"/>
          <p:nvPr/>
        </p:nvSpPr>
        <p:spPr>
          <a:xfrm>
            <a:off x="5603793" y="3155942"/>
            <a:ext cx="2829300" cy="367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sz="1800">
              <a:solidFill>
                <a:srgbClr val="000000"/>
              </a:solidFill>
              <a:latin typeface="Montserrat SemiBold" panose="00000500000000000000"/>
              <a:ea typeface="Montserrat SemiBold" panose="00000500000000000000"/>
              <a:cs typeface="Montserrat SemiBold" panose="00000500000000000000"/>
              <a:sym typeface="Montserrat SemiBold" panose="00000500000000000000"/>
            </a:endParaRPr>
          </a:p>
        </p:txBody>
      </p:sp>
      <p:sp>
        <p:nvSpPr>
          <p:cNvPr id="107" name="Google Shape;107;p15"/>
          <p:cNvSpPr txBox="1">
            <a:spLocks noGrp="1"/>
          </p:cNvSpPr>
          <p:nvPr>
            <p:ph type="subTitle" idx="7"/>
          </p:nvPr>
        </p:nvSpPr>
        <p:spPr>
          <a:xfrm>
            <a:off x="5839800" y="3162600"/>
            <a:ext cx="2590800" cy="367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2"/>
              </a:buClr>
              <a:buSzPts val="1800"/>
              <a:buFont typeface="Montserrat SemiBold" panose="00000500000000000000"/>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
        <p:nvSpPr>
          <p:cNvPr id="108" name="Google Shape;108;p15"/>
          <p:cNvSpPr txBox="1">
            <a:spLocks noGrp="1"/>
          </p:cNvSpPr>
          <p:nvPr>
            <p:ph type="subTitle" idx="8"/>
          </p:nvPr>
        </p:nvSpPr>
        <p:spPr>
          <a:xfrm>
            <a:off x="5839610" y="3566033"/>
            <a:ext cx="2377200" cy="367800"/>
          </a:xfrm>
          <a:prstGeom prst="rect">
            <a:avLst/>
          </a:prstGeom>
        </p:spPr>
        <p:txBody>
          <a:bodyPr spcFirstLastPara="1" wrap="square" lIns="91425" tIns="91425" rIns="91425" bIns="91425" anchor="ctr" anchorCtr="0">
            <a:normAutofit/>
          </a:bodyPr>
          <a:lstStyle>
            <a:lvl1pPr lvl="0" rtl="0">
              <a:spcBef>
                <a:spcPts val="0"/>
              </a:spcBef>
              <a:spcAft>
                <a:spcPts val="0"/>
              </a:spcAft>
              <a:buSzPts val="1400"/>
              <a:buFont typeface="Roboto" panose="020000000000000000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9" name="Google Shape;109;p15"/>
          <p:cNvSpPr txBox="1">
            <a:spLocks noGrp="1"/>
          </p:cNvSpPr>
          <p:nvPr>
            <p:ph type="title" idx="9" hasCustomPrompt="1"/>
          </p:nvPr>
        </p:nvSpPr>
        <p:spPr>
          <a:xfrm>
            <a:off x="1097280" y="1844061"/>
            <a:ext cx="576000" cy="5760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Font typeface="Montserrat Black" panose="00000800000000000000"/>
              <a:buNone/>
              <a:defRPr sz="2400" b="0">
                <a:solidFill>
                  <a:schemeClr val="lt1"/>
                </a:solidFill>
              </a:defRPr>
            </a:lvl1pPr>
            <a:lvl2pPr lvl="1"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2pPr>
            <a:lvl3pPr lvl="2"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3pPr>
            <a:lvl4pPr lvl="3"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4pPr>
            <a:lvl5pPr lvl="4"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5pPr>
            <a:lvl6pPr lvl="5"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6pPr>
            <a:lvl7pPr lvl="6"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7pPr>
            <a:lvl8pPr lvl="7"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8pPr>
            <a:lvl9pPr lvl="8"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9pPr>
          </a:lstStyle>
          <a:p>
            <a:r>
              <a:t>xx%</a:t>
            </a:r>
          </a:p>
        </p:txBody>
      </p:sp>
      <p:sp>
        <p:nvSpPr>
          <p:cNvPr id="110" name="Google Shape;110;p15"/>
          <p:cNvSpPr txBox="1">
            <a:spLocks noGrp="1"/>
          </p:cNvSpPr>
          <p:nvPr>
            <p:ph type="title" idx="13" hasCustomPrompt="1"/>
          </p:nvPr>
        </p:nvSpPr>
        <p:spPr>
          <a:xfrm>
            <a:off x="4956048" y="1849011"/>
            <a:ext cx="576000" cy="5760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Font typeface="Montserrat Black" panose="00000800000000000000"/>
              <a:buNone/>
              <a:defRPr sz="2400" b="0">
                <a:solidFill>
                  <a:schemeClr val="lt1"/>
                </a:solidFill>
              </a:defRPr>
            </a:lvl1pPr>
            <a:lvl2pPr lvl="1"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2pPr>
            <a:lvl3pPr lvl="2"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3pPr>
            <a:lvl4pPr lvl="3"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4pPr>
            <a:lvl5pPr lvl="4"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5pPr>
            <a:lvl6pPr lvl="5"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6pPr>
            <a:lvl7pPr lvl="6"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7pPr>
            <a:lvl8pPr lvl="7"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8pPr>
            <a:lvl9pPr lvl="8"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9pPr>
          </a:lstStyle>
          <a:p>
            <a:r>
              <a:t>xx%</a:t>
            </a:r>
          </a:p>
        </p:txBody>
      </p:sp>
      <p:sp>
        <p:nvSpPr>
          <p:cNvPr id="111" name="Google Shape;111;p15"/>
          <p:cNvSpPr txBox="1">
            <a:spLocks noGrp="1"/>
          </p:cNvSpPr>
          <p:nvPr>
            <p:ph type="title" idx="14" hasCustomPrompt="1"/>
          </p:nvPr>
        </p:nvSpPr>
        <p:spPr>
          <a:xfrm>
            <a:off x="1097280" y="3233949"/>
            <a:ext cx="576000" cy="5760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Font typeface="Montserrat Black" panose="00000800000000000000"/>
              <a:buNone/>
              <a:defRPr sz="2400" b="0">
                <a:solidFill>
                  <a:schemeClr val="lt1"/>
                </a:solidFill>
              </a:defRPr>
            </a:lvl1pPr>
            <a:lvl2pPr lvl="1"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2pPr>
            <a:lvl3pPr lvl="2"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3pPr>
            <a:lvl4pPr lvl="3"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4pPr>
            <a:lvl5pPr lvl="4"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5pPr>
            <a:lvl6pPr lvl="5"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6pPr>
            <a:lvl7pPr lvl="6"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7pPr>
            <a:lvl8pPr lvl="7"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8pPr>
            <a:lvl9pPr lvl="8"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9pPr>
          </a:lstStyle>
          <a:p>
            <a:r>
              <a:t>xx%</a:t>
            </a:r>
          </a:p>
        </p:txBody>
      </p:sp>
      <p:sp>
        <p:nvSpPr>
          <p:cNvPr id="112" name="Google Shape;112;p15"/>
          <p:cNvSpPr txBox="1">
            <a:spLocks noGrp="1"/>
          </p:cNvSpPr>
          <p:nvPr>
            <p:ph type="title" idx="15" hasCustomPrompt="1"/>
          </p:nvPr>
        </p:nvSpPr>
        <p:spPr>
          <a:xfrm>
            <a:off x="4956048" y="3233949"/>
            <a:ext cx="576000" cy="5760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Font typeface="Montserrat Black" panose="00000800000000000000"/>
              <a:buNone/>
              <a:defRPr sz="2400" b="0">
                <a:solidFill>
                  <a:schemeClr val="lt1"/>
                </a:solidFill>
              </a:defRPr>
            </a:lvl1pPr>
            <a:lvl2pPr lvl="1"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2pPr>
            <a:lvl3pPr lvl="2"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3pPr>
            <a:lvl4pPr lvl="3"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4pPr>
            <a:lvl5pPr lvl="4"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5pPr>
            <a:lvl6pPr lvl="5"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6pPr>
            <a:lvl7pPr lvl="6"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7pPr>
            <a:lvl8pPr lvl="7"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8pPr>
            <a:lvl9pPr lvl="8" algn="ctr" rtl="0">
              <a:spcBef>
                <a:spcPts val="0"/>
              </a:spcBef>
              <a:spcAft>
                <a:spcPts val="0"/>
              </a:spcAft>
              <a:buSzPts val="4800"/>
              <a:buFont typeface="Montserrat Black" panose="00000800000000000000"/>
              <a:buNone/>
              <a:defRPr sz="4800">
                <a:latin typeface="Montserrat Black" panose="00000800000000000000"/>
                <a:ea typeface="Montserrat Black" panose="00000800000000000000"/>
                <a:cs typeface="Montserrat Black" panose="00000800000000000000"/>
                <a:sym typeface="Montserrat Black" panose="00000800000000000000"/>
              </a:defRPr>
            </a:lvl9pPr>
          </a:lstStyle>
          <a:p>
            <a:r>
              <a:t>xx%</a:t>
            </a:r>
          </a:p>
        </p:txBody>
      </p:sp>
      <p:sp>
        <p:nvSpPr>
          <p:cNvPr id="113" name="Google Shape;113;p15"/>
          <p:cNvSpPr/>
          <p:nvPr/>
        </p:nvSpPr>
        <p:spPr>
          <a:xfrm rot="-5400000">
            <a:off x="-7167" y="4572550"/>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15"/>
          <p:cNvSpPr/>
          <p:nvPr/>
        </p:nvSpPr>
        <p:spPr>
          <a:xfrm rot="-5400000">
            <a:off x="-885375" y="4572550"/>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5"/>
          <p:cNvSpPr/>
          <p:nvPr/>
        </p:nvSpPr>
        <p:spPr>
          <a:xfrm>
            <a:off x="1754713" y="4572550"/>
            <a:ext cx="1761900" cy="1761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15"/>
          <p:cNvSpPr/>
          <p:nvPr/>
        </p:nvSpPr>
        <p:spPr>
          <a:xfrm rot="5400000">
            <a:off x="7354229" y="-1221650"/>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15"/>
          <p:cNvSpPr/>
          <p:nvPr/>
        </p:nvSpPr>
        <p:spPr>
          <a:xfrm rot="10800000">
            <a:off x="5592350" y="-1221650"/>
            <a:ext cx="1761900" cy="1761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15"/>
          <p:cNvSpPr/>
          <p:nvPr/>
        </p:nvSpPr>
        <p:spPr>
          <a:xfrm rot="5400000">
            <a:off x="8232438" y="-1221650"/>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_4_1_1_1_1_1_1">
    <p:bg>
      <p:bgPr>
        <a:solidFill>
          <a:schemeClr val="accent5"/>
        </a:solidFill>
        <a:effectLst/>
      </p:bgPr>
    </p:bg>
    <p:spTree>
      <p:nvGrpSpPr>
        <p:cNvPr id="1" name="Shape 119"/>
        <p:cNvGrpSpPr/>
        <p:nvPr/>
      </p:nvGrpSpPr>
      <p:grpSpPr>
        <a:xfrm>
          <a:off x="0" y="0"/>
          <a:ext cx="0" cy="0"/>
          <a:chOff x="0" y="0"/>
          <a:chExt cx="0" cy="0"/>
        </a:xfrm>
      </p:grpSpPr>
      <p:sp>
        <p:nvSpPr>
          <p:cNvPr id="120" name="Google Shape;120;p16"/>
          <p:cNvSpPr txBox="1">
            <a:spLocks noGrp="1"/>
          </p:cNvSpPr>
          <p:nvPr>
            <p:ph type="title"/>
          </p:nvPr>
        </p:nvSpPr>
        <p:spPr>
          <a:xfrm>
            <a:off x="713225" y="448050"/>
            <a:ext cx="7717500" cy="5727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1"/>
              </a:buClr>
              <a:buSzPts val="2800"/>
              <a:buNone/>
              <a:defRPr>
                <a:solidFill>
                  <a:schemeClr val="accent1"/>
                </a:solidFill>
              </a:defRPr>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p:txBody>
      </p:sp>
      <p:sp>
        <p:nvSpPr>
          <p:cNvPr id="121" name="Google Shape;121;p16"/>
          <p:cNvSpPr txBox="1">
            <a:spLocks noGrp="1"/>
          </p:cNvSpPr>
          <p:nvPr>
            <p:ph type="subTitle" idx="1"/>
          </p:nvPr>
        </p:nvSpPr>
        <p:spPr>
          <a:xfrm>
            <a:off x="713225" y="1945375"/>
            <a:ext cx="3659400" cy="2582400"/>
          </a:xfrm>
          <a:prstGeom prst="rect">
            <a:avLst/>
          </a:prstGeom>
        </p:spPr>
        <p:txBody>
          <a:bodyPr spcFirstLastPara="1" wrap="square" lIns="91425" tIns="91425" rIns="91425" bIns="91425" anchor="t" anchorCtr="0">
            <a:normAutofit/>
          </a:bodyPr>
          <a:lstStyle>
            <a:lvl1pPr lvl="0" rtl="0">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122" name="Google Shape;122;p16"/>
          <p:cNvSpPr/>
          <p:nvPr/>
        </p:nvSpPr>
        <p:spPr>
          <a:xfrm>
            <a:off x="6" y="-7148"/>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16"/>
          <p:cNvSpPr/>
          <p:nvPr/>
        </p:nvSpPr>
        <p:spPr>
          <a:xfrm>
            <a:off x="6" y="-885356"/>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6"/>
          <p:cNvSpPr/>
          <p:nvPr/>
        </p:nvSpPr>
        <p:spPr>
          <a:xfrm flipH="1">
            <a:off x="3997843" y="-69"/>
            <a:ext cx="5146200" cy="5146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5_1">
    <p:bg>
      <p:bgPr>
        <a:solidFill>
          <a:schemeClr val="accent5"/>
        </a:solidFill>
        <a:effectLst/>
      </p:bgPr>
    </p:bg>
    <p:spTree>
      <p:nvGrpSpPr>
        <p:cNvPr id="1" name="Shape 125"/>
        <p:cNvGrpSpPr/>
        <p:nvPr/>
      </p:nvGrpSpPr>
      <p:grpSpPr>
        <a:xfrm>
          <a:off x="0" y="0"/>
          <a:ext cx="0" cy="0"/>
          <a:chOff x="0" y="0"/>
          <a:chExt cx="0" cy="0"/>
        </a:xfrm>
      </p:grpSpPr>
      <p:sp>
        <p:nvSpPr>
          <p:cNvPr id="126" name="Google Shape;126;p17"/>
          <p:cNvSpPr txBox="1">
            <a:spLocks noGrp="1"/>
          </p:cNvSpPr>
          <p:nvPr>
            <p:ph type="title"/>
          </p:nvPr>
        </p:nvSpPr>
        <p:spPr>
          <a:xfrm>
            <a:off x="713225" y="448056"/>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dk2"/>
              </a:buClr>
              <a:buSzPts val="2800"/>
              <a:buFont typeface="Montserrat ExtraBold" panose="00000800000000000000"/>
              <a:buNone/>
              <a:defRPr/>
            </a:lvl1pPr>
            <a:lvl2pPr lvl="1"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9pPr>
          </a:lstStyle>
          <a:p/>
        </p:txBody>
      </p:sp>
      <p:sp>
        <p:nvSpPr>
          <p:cNvPr id="127" name="Google Shape;127;p17"/>
          <p:cNvSpPr txBox="1">
            <a:spLocks noGrp="1"/>
          </p:cNvSpPr>
          <p:nvPr>
            <p:ph type="subTitle" idx="1"/>
          </p:nvPr>
        </p:nvSpPr>
        <p:spPr>
          <a:xfrm>
            <a:off x="712956" y="2816352"/>
            <a:ext cx="23694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dk2"/>
              </a:buClr>
              <a:buSzPts val="2400"/>
              <a:buFont typeface="Montserrat SemiBold" panose="00000500000000000000"/>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
        <p:nvSpPr>
          <p:cNvPr id="128" name="Google Shape;128;p17"/>
          <p:cNvSpPr txBox="1">
            <a:spLocks noGrp="1"/>
          </p:cNvSpPr>
          <p:nvPr>
            <p:ph type="subTitle" idx="2"/>
          </p:nvPr>
        </p:nvSpPr>
        <p:spPr>
          <a:xfrm>
            <a:off x="3387494" y="2816352"/>
            <a:ext cx="23694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dk2"/>
              </a:buClr>
              <a:buSzPts val="2400"/>
              <a:buFont typeface="Montserrat SemiBold" panose="00000500000000000000"/>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
        <p:nvSpPr>
          <p:cNvPr id="129" name="Google Shape;129;p17"/>
          <p:cNvSpPr txBox="1">
            <a:spLocks noGrp="1"/>
          </p:cNvSpPr>
          <p:nvPr>
            <p:ph type="subTitle" idx="3"/>
          </p:nvPr>
        </p:nvSpPr>
        <p:spPr>
          <a:xfrm>
            <a:off x="6061644" y="2816352"/>
            <a:ext cx="23694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dk2"/>
              </a:buClr>
              <a:buSzPts val="2400"/>
              <a:buFont typeface="Montserrat SemiBold" panose="00000500000000000000"/>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
        <p:nvSpPr>
          <p:cNvPr id="130" name="Google Shape;130;p17"/>
          <p:cNvSpPr txBox="1">
            <a:spLocks noGrp="1"/>
          </p:cNvSpPr>
          <p:nvPr>
            <p:ph type="subTitle" idx="4"/>
          </p:nvPr>
        </p:nvSpPr>
        <p:spPr>
          <a:xfrm>
            <a:off x="713556" y="3230198"/>
            <a:ext cx="2368200" cy="11979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31" name="Google Shape;131;p17"/>
          <p:cNvSpPr txBox="1">
            <a:spLocks noGrp="1"/>
          </p:cNvSpPr>
          <p:nvPr>
            <p:ph type="subTitle" idx="5"/>
          </p:nvPr>
        </p:nvSpPr>
        <p:spPr>
          <a:xfrm>
            <a:off x="3388244" y="3230198"/>
            <a:ext cx="2368200" cy="11979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32" name="Google Shape;132;p17"/>
          <p:cNvSpPr txBox="1">
            <a:spLocks noGrp="1"/>
          </p:cNvSpPr>
          <p:nvPr>
            <p:ph type="subTitle" idx="6"/>
          </p:nvPr>
        </p:nvSpPr>
        <p:spPr>
          <a:xfrm>
            <a:off x="6061494" y="3230198"/>
            <a:ext cx="2368200" cy="11979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33" name="Google Shape;133;p17"/>
          <p:cNvSpPr/>
          <p:nvPr/>
        </p:nvSpPr>
        <p:spPr>
          <a:xfrm rot="-5400000">
            <a:off x="-7167" y="4572550"/>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17"/>
          <p:cNvSpPr/>
          <p:nvPr/>
        </p:nvSpPr>
        <p:spPr>
          <a:xfrm>
            <a:off x="1754713" y="4572550"/>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7"/>
          <p:cNvSpPr/>
          <p:nvPr/>
        </p:nvSpPr>
        <p:spPr>
          <a:xfrm>
            <a:off x="8431044" y="-134735"/>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17"/>
          <p:cNvSpPr/>
          <p:nvPr/>
        </p:nvSpPr>
        <p:spPr>
          <a:xfrm>
            <a:off x="8431044" y="-1012944"/>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7"/>
          <p:cNvSpPr/>
          <p:nvPr/>
        </p:nvSpPr>
        <p:spPr>
          <a:xfrm rot="5400000">
            <a:off x="8431044" y="1627144"/>
            <a:ext cx="1761900" cy="1761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7"/>
          <p:cNvSpPr/>
          <p:nvPr/>
        </p:nvSpPr>
        <p:spPr>
          <a:xfrm rot="-5400000">
            <a:off x="-885375" y="4572550"/>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_1_4_1_1_1_1_1_2">
    <p:bg>
      <p:bgPr>
        <a:solidFill>
          <a:schemeClr val="accent1"/>
        </a:solidFill>
        <a:effectLst/>
      </p:bgPr>
    </p:bg>
    <p:spTree>
      <p:nvGrpSpPr>
        <p:cNvPr id="1" name="Shape 139"/>
        <p:cNvGrpSpPr/>
        <p:nvPr/>
      </p:nvGrpSpPr>
      <p:grpSpPr>
        <a:xfrm>
          <a:off x="0" y="0"/>
          <a:ext cx="0" cy="0"/>
          <a:chOff x="0" y="0"/>
          <a:chExt cx="0" cy="0"/>
        </a:xfrm>
      </p:grpSpPr>
      <p:sp>
        <p:nvSpPr>
          <p:cNvPr id="140" name="Google Shape;140;p18"/>
          <p:cNvSpPr/>
          <p:nvPr/>
        </p:nvSpPr>
        <p:spPr>
          <a:xfrm>
            <a:off x="-25" y="2724150"/>
            <a:ext cx="9144000" cy="241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18"/>
          <p:cNvSpPr txBox="1">
            <a:spLocks noGrp="1"/>
          </p:cNvSpPr>
          <p:nvPr>
            <p:ph type="title"/>
          </p:nvPr>
        </p:nvSpPr>
        <p:spPr>
          <a:xfrm>
            <a:off x="5001725" y="1200140"/>
            <a:ext cx="3429000" cy="13716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2800"/>
              <a:buNone/>
              <a:defRPr/>
            </a:lvl1pPr>
            <a:lvl2pPr lvl="1" rtl="0">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2pPr>
            <a:lvl3pPr lvl="2" rtl="0">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3pPr>
            <a:lvl4pPr lvl="3" rtl="0">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4pPr>
            <a:lvl5pPr lvl="4" rtl="0">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5pPr>
            <a:lvl6pPr lvl="5" rtl="0">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6pPr>
            <a:lvl7pPr lvl="6" rtl="0">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7pPr>
            <a:lvl8pPr lvl="7" rtl="0">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8pPr>
            <a:lvl9pPr lvl="8" rtl="0">
              <a:spcBef>
                <a:spcPts val="0"/>
              </a:spcBef>
              <a:spcAft>
                <a:spcPts val="0"/>
              </a:spcAft>
              <a:buSzPts val="2800"/>
              <a:buNone/>
              <a:defRPr>
                <a:latin typeface="Roboto" panose="02000000000000000000"/>
                <a:ea typeface="Roboto" panose="02000000000000000000"/>
                <a:cs typeface="Roboto" panose="02000000000000000000"/>
                <a:sym typeface="Roboto" panose="02000000000000000000"/>
              </a:defRPr>
            </a:lvl9pPr>
          </a:lstStyle>
          <a:p/>
        </p:txBody>
      </p:sp>
      <p:sp>
        <p:nvSpPr>
          <p:cNvPr id="142" name="Google Shape;142;p18"/>
          <p:cNvSpPr txBox="1">
            <a:spLocks noGrp="1"/>
          </p:cNvSpPr>
          <p:nvPr>
            <p:ph type="subTitle" idx="1"/>
          </p:nvPr>
        </p:nvSpPr>
        <p:spPr>
          <a:xfrm>
            <a:off x="5796725" y="3043225"/>
            <a:ext cx="2634000" cy="933300"/>
          </a:xfrm>
          <a:prstGeom prst="rect">
            <a:avLst/>
          </a:prstGeom>
        </p:spPr>
        <p:txBody>
          <a:bodyPr spcFirstLastPara="1" wrap="square" lIns="91425" tIns="91425" rIns="91425" bIns="91425" anchor="t" anchorCtr="0">
            <a:normAutofit/>
          </a:bodyPr>
          <a:lstStyle>
            <a:lvl1pPr lvl="0" algn="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3" name="Google Shape;143;p18"/>
          <p:cNvSpPr/>
          <p:nvPr/>
        </p:nvSpPr>
        <p:spPr>
          <a:xfrm>
            <a:off x="-7" y="-69"/>
            <a:ext cx="5146200" cy="51462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solidFill>
          <a:schemeClr val="accent3"/>
        </a:solidFill>
        <a:effectLst/>
      </p:bgPr>
    </p:bg>
    <p:spTree>
      <p:nvGrpSpPr>
        <p:cNvPr id="1" name="Shape 144"/>
        <p:cNvGrpSpPr/>
        <p:nvPr/>
      </p:nvGrpSpPr>
      <p:grpSpPr>
        <a:xfrm>
          <a:off x="0" y="0"/>
          <a:ext cx="0" cy="0"/>
          <a:chOff x="0" y="0"/>
          <a:chExt cx="0" cy="0"/>
        </a:xfrm>
      </p:grpSpPr>
      <p:sp>
        <p:nvSpPr>
          <p:cNvPr id="145" name="Google Shape;145;p19"/>
          <p:cNvSpPr/>
          <p:nvPr/>
        </p:nvSpPr>
        <p:spPr>
          <a:xfrm rot="5400000">
            <a:off x="1915825" y="643250"/>
            <a:ext cx="5312400" cy="385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9"/>
          <p:cNvSpPr/>
          <p:nvPr/>
        </p:nvSpPr>
        <p:spPr>
          <a:xfrm rot="10800000">
            <a:off x="52356" y="-18299"/>
            <a:ext cx="2590200" cy="25902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9"/>
          <p:cNvSpPr/>
          <p:nvPr/>
        </p:nvSpPr>
        <p:spPr>
          <a:xfrm>
            <a:off x="6501781" y="3787806"/>
            <a:ext cx="1355700" cy="13557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9"/>
          <p:cNvSpPr txBox="1">
            <a:spLocks noGrp="1"/>
          </p:cNvSpPr>
          <p:nvPr>
            <p:ph type="title"/>
          </p:nvPr>
        </p:nvSpPr>
        <p:spPr>
          <a:xfrm>
            <a:off x="2642550" y="1887113"/>
            <a:ext cx="3858900" cy="1032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BA68C8"/>
              </a:buClr>
              <a:buSzPts val="3600"/>
              <a:buFont typeface="Montserrat ExtraBold" panose="00000800000000000000"/>
              <a:buNone/>
              <a:defRPr sz="3600"/>
            </a:lvl1pPr>
            <a:lvl2pPr lvl="1"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2pPr>
            <a:lvl3pPr lvl="2"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3pPr>
            <a:lvl4pPr lvl="3"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4pPr>
            <a:lvl5pPr lvl="4"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5pPr>
            <a:lvl6pPr lvl="5"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6pPr>
            <a:lvl7pPr lvl="6"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7pPr>
            <a:lvl8pPr lvl="7"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8pPr>
            <a:lvl9pPr lvl="8"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9pPr>
          </a:lstStyle>
          <a:p/>
        </p:txBody>
      </p:sp>
      <p:sp>
        <p:nvSpPr>
          <p:cNvPr id="149" name="Google Shape;149;p19"/>
          <p:cNvSpPr txBox="1">
            <a:spLocks noGrp="1"/>
          </p:cNvSpPr>
          <p:nvPr>
            <p:ph type="subTitle" idx="1"/>
          </p:nvPr>
        </p:nvSpPr>
        <p:spPr>
          <a:xfrm>
            <a:off x="3316800" y="2778638"/>
            <a:ext cx="2510400" cy="759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Font typeface="Roboto" panose="020000000000000000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0" name="Google Shape;150;p19"/>
          <p:cNvSpPr txBox="1">
            <a:spLocks noGrp="1"/>
          </p:cNvSpPr>
          <p:nvPr>
            <p:ph type="title" idx="2" hasCustomPrompt="1"/>
          </p:nvPr>
        </p:nvSpPr>
        <p:spPr>
          <a:xfrm>
            <a:off x="4223700" y="1259213"/>
            <a:ext cx="696600" cy="627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2"/>
              </a:buClr>
              <a:buSzPts val="6000"/>
              <a:buFont typeface="Montserrat ExtraBold" panose="00000800000000000000"/>
              <a:buNone/>
              <a:defRPr sz="3600" b="0">
                <a:solidFill>
                  <a:schemeClr val="lt1"/>
                </a:solidFill>
              </a:defRPr>
            </a:lvl1pPr>
            <a:lvl2pPr lvl="1"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151" name="Google Shape;151;p19"/>
          <p:cNvSpPr/>
          <p:nvPr/>
        </p:nvSpPr>
        <p:spPr>
          <a:xfrm>
            <a:off x="7382100" y="-47599"/>
            <a:ext cx="1761900" cy="1761900"/>
          </a:xfrm>
          <a:prstGeom prst="pie">
            <a:avLst>
              <a:gd name="adj1" fmla="val 0"/>
              <a:gd name="adj2" fmla="val 1079365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9"/>
          <p:cNvSpPr/>
          <p:nvPr/>
        </p:nvSpPr>
        <p:spPr>
          <a:xfrm>
            <a:off x="7382100" y="-925808"/>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9"/>
          <p:cNvSpPr/>
          <p:nvPr/>
        </p:nvSpPr>
        <p:spPr>
          <a:xfrm rot="5400000">
            <a:off x="7382100" y="1717505"/>
            <a:ext cx="1761900" cy="176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2">
  <p:cSld name="SECTION_HEADER_1_1">
    <p:bg>
      <p:bgPr>
        <a:solidFill>
          <a:schemeClr val="accent4"/>
        </a:solidFill>
        <a:effectLst/>
      </p:bgPr>
    </p:bg>
    <p:spTree>
      <p:nvGrpSpPr>
        <p:cNvPr id="1" name="Shape 154"/>
        <p:cNvGrpSpPr/>
        <p:nvPr/>
      </p:nvGrpSpPr>
      <p:grpSpPr>
        <a:xfrm>
          <a:off x="0" y="0"/>
          <a:ext cx="0" cy="0"/>
          <a:chOff x="0" y="0"/>
          <a:chExt cx="0" cy="0"/>
        </a:xfrm>
      </p:grpSpPr>
      <p:sp>
        <p:nvSpPr>
          <p:cNvPr id="155" name="Google Shape;155;p20"/>
          <p:cNvSpPr/>
          <p:nvPr/>
        </p:nvSpPr>
        <p:spPr>
          <a:xfrm rot="5400000">
            <a:off x="1915850" y="285750"/>
            <a:ext cx="5312400" cy="4572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0"/>
          <p:cNvSpPr/>
          <p:nvPr/>
        </p:nvSpPr>
        <p:spPr>
          <a:xfrm>
            <a:off x="96" y="2857496"/>
            <a:ext cx="2286000" cy="2286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20"/>
          <p:cNvSpPr/>
          <p:nvPr/>
        </p:nvSpPr>
        <p:spPr>
          <a:xfrm>
            <a:off x="6857996" y="2857496"/>
            <a:ext cx="2286000" cy="22860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0"/>
          <p:cNvSpPr txBox="1">
            <a:spLocks noGrp="1"/>
          </p:cNvSpPr>
          <p:nvPr>
            <p:ph type="title"/>
          </p:nvPr>
        </p:nvSpPr>
        <p:spPr>
          <a:xfrm>
            <a:off x="2361650" y="1887125"/>
            <a:ext cx="4420800" cy="1032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BA68C8"/>
              </a:buClr>
              <a:buSzPts val="3600"/>
              <a:buFont typeface="Montserrat ExtraBold" panose="00000800000000000000"/>
              <a:buNone/>
              <a:defRPr sz="4045"/>
            </a:lvl1pPr>
            <a:lvl2pPr lvl="1"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2pPr>
            <a:lvl3pPr lvl="2"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3pPr>
            <a:lvl4pPr lvl="3"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4pPr>
            <a:lvl5pPr lvl="4"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5pPr>
            <a:lvl6pPr lvl="5"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6pPr>
            <a:lvl7pPr lvl="6"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7pPr>
            <a:lvl8pPr lvl="7"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8pPr>
            <a:lvl9pPr lvl="8"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9pPr>
          </a:lstStyle>
          <a:p/>
        </p:txBody>
      </p:sp>
      <p:sp>
        <p:nvSpPr>
          <p:cNvPr id="159" name="Google Shape;159;p20"/>
          <p:cNvSpPr txBox="1">
            <a:spLocks noGrp="1"/>
          </p:cNvSpPr>
          <p:nvPr>
            <p:ph type="subTitle" idx="1"/>
          </p:nvPr>
        </p:nvSpPr>
        <p:spPr>
          <a:xfrm>
            <a:off x="3316800" y="2778638"/>
            <a:ext cx="2510400" cy="759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Font typeface="Roboto" panose="020000000000000000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0" name="Google Shape;160;p20"/>
          <p:cNvSpPr txBox="1">
            <a:spLocks noGrp="1"/>
          </p:cNvSpPr>
          <p:nvPr>
            <p:ph type="title" idx="2" hasCustomPrompt="1"/>
          </p:nvPr>
        </p:nvSpPr>
        <p:spPr>
          <a:xfrm>
            <a:off x="4223700" y="1259213"/>
            <a:ext cx="696600" cy="627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2"/>
              </a:buClr>
              <a:buSzPts val="6000"/>
              <a:buFont typeface="Montserrat ExtraBold" panose="00000800000000000000"/>
              <a:buNone/>
              <a:defRPr sz="3600" b="0">
                <a:solidFill>
                  <a:schemeClr val="lt1"/>
                </a:solidFill>
              </a:defRPr>
            </a:lvl1pPr>
            <a:lvl2pPr lvl="1"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161" name="Google Shape;161;p20"/>
          <p:cNvSpPr/>
          <p:nvPr/>
        </p:nvSpPr>
        <p:spPr>
          <a:xfrm>
            <a:off x="100" y="-47599"/>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0"/>
          <p:cNvSpPr/>
          <p:nvPr/>
        </p:nvSpPr>
        <p:spPr>
          <a:xfrm>
            <a:off x="100" y="-925808"/>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0"/>
          <p:cNvSpPr/>
          <p:nvPr/>
        </p:nvSpPr>
        <p:spPr>
          <a:xfrm rot="5400000">
            <a:off x="7382100" y="2133530"/>
            <a:ext cx="1761900" cy="176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20"/>
          <p:cNvSpPr/>
          <p:nvPr/>
        </p:nvSpPr>
        <p:spPr>
          <a:xfrm rot="-5400000" flipH="1">
            <a:off x="7883348" y="-2"/>
            <a:ext cx="1260600" cy="1260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accent2"/>
        </a:solidFill>
        <a:effectLst/>
      </p:bgPr>
    </p:bg>
    <p:spTree>
      <p:nvGrpSpPr>
        <p:cNvPr id="1" name="Shape 15"/>
        <p:cNvGrpSpPr/>
        <p:nvPr/>
      </p:nvGrpSpPr>
      <p:grpSpPr>
        <a:xfrm>
          <a:off x="0" y="0"/>
          <a:ext cx="0" cy="0"/>
          <a:chOff x="0" y="0"/>
          <a:chExt cx="0" cy="0"/>
        </a:xfrm>
      </p:grpSpPr>
      <p:sp>
        <p:nvSpPr>
          <p:cNvPr id="16" name="Google Shape;16;p3"/>
          <p:cNvSpPr/>
          <p:nvPr/>
        </p:nvSpPr>
        <p:spPr>
          <a:xfrm>
            <a:off x="6501775" y="2571610"/>
            <a:ext cx="2590200" cy="2590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3"/>
          <p:cNvSpPr/>
          <p:nvPr/>
        </p:nvSpPr>
        <p:spPr>
          <a:xfrm rot="10800000">
            <a:off x="1286850" y="5"/>
            <a:ext cx="1355700" cy="13557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3"/>
          <p:cNvSpPr/>
          <p:nvPr/>
        </p:nvSpPr>
        <p:spPr>
          <a:xfrm rot="5400000">
            <a:off x="1915825" y="643250"/>
            <a:ext cx="5312400" cy="385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3"/>
          <p:cNvSpPr txBox="1">
            <a:spLocks noGrp="1"/>
          </p:cNvSpPr>
          <p:nvPr>
            <p:ph type="title"/>
          </p:nvPr>
        </p:nvSpPr>
        <p:spPr>
          <a:xfrm>
            <a:off x="2642550" y="1887113"/>
            <a:ext cx="3858900" cy="1032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BA68C8"/>
              </a:buClr>
              <a:buSzPts val="3600"/>
              <a:buFont typeface="Montserrat ExtraBold" panose="00000800000000000000"/>
              <a:buNone/>
              <a:defRPr sz="3600"/>
            </a:lvl1pPr>
            <a:lvl2pPr lvl="1"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2pPr>
            <a:lvl3pPr lvl="2"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3pPr>
            <a:lvl4pPr lvl="3"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4pPr>
            <a:lvl5pPr lvl="4"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5pPr>
            <a:lvl6pPr lvl="5"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6pPr>
            <a:lvl7pPr lvl="6"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7pPr>
            <a:lvl8pPr lvl="7"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8pPr>
            <a:lvl9pPr lvl="8"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9pPr>
          </a:lstStyle>
          <a:p/>
        </p:txBody>
      </p:sp>
      <p:sp>
        <p:nvSpPr>
          <p:cNvPr id="20" name="Google Shape;20;p3"/>
          <p:cNvSpPr txBox="1">
            <a:spLocks noGrp="1"/>
          </p:cNvSpPr>
          <p:nvPr>
            <p:ph type="subTitle" idx="1"/>
          </p:nvPr>
        </p:nvSpPr>
        <p:spPr>
          <a:xfrm>
            <a:off x="3316800" y="2778638"/>
            <a:ext cx="2510400" cy="759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Font typeface="Roboto" panose="020000000000000000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 name="Google Shape;21;p3"/>
          <p:cNvSpPr txBox="1">
            <a:spLocks noGrp="1"/>
          </p:cNvSpPr>
          <p:nvPr>
            <p:ph type="title" idx="2" hasCustomPrompt="1"/>
          </p:nvPr>
        </p:nvSpPr>
        <p:spPr>
          <a:xfrm>
            <a:off x="4223700" y="1259213"/>
            <a:ext cx="696600" cy="627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2"/>
              </a:buClr>
              <a:buSzPts val="6000"/>
              <a:buFont typeface="Montserrat ExtraBold" panose="00000800000000000000"/>
              <a:buNone/>
              <a:defRPr sz="3600" b="0">
                <a:solidFill>
                  <a:schemeClr val="lt1"/>
                </a:solidFill>
              </a:defRPr>
            </a:lvl1pPr>
            <a:lvl2pPr lvl="1"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22" name="Google Shape;22;p3"/>
          <p:cNvSpPr/>
          <p:nvPr/>
        </p:nvSpPr>
        <p:spPr>
          <a:xfrm rot="10800000">
            <a:off x="6" y="3425548"/>
            <a:ext cx="1761900" cy="1761900"/>
          </a:xfrm>
          <a:prstGeom prst="pie">
            <a:avLst>
              <a:gd name="adj1" fmla="val 0"/>
              <a:gd name="adj2" fmla="val 1079365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10800000">
            <a:off x="6" y="4303756"/>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rot="-5400000">
            <a:off x="6" y="1660444"/>
            <a:ext cx="1761900" cy="1761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3">
  <p:cSld name="SECTION_HEADER_1_1_1">
    <p:bg>
      <p:bgPr>
        <a:solidFill>
          <a:schemeClr val="accent1"/>
        </a:solidFill>
        <a:effectLst/>
      </p:bgPr>
    </p:bg>
    <p:spTree>
      <p:nvGrpSpPr>
        <p:cNvPr id="1" name="Shape 165"/>
        <p:cNvGrpSpPr/>
        <p:nvPr/>
      </p:nvGrpSpPr>
      <p:grpSpPr>
        <a:xfrm>
          <a:off x="0" y="0"/>
          <a:ext cx="0" cy="0"/>
          <a:chOff x="0" y="0"/>
          <a:chExt cx="0" cy="0"/>
        </a:xfrm>
      </p:grpSpPr>
      <p:sp>
        <p:nvSpPr>
          <p:cNvPr id="166" name="Google Shape;166;p21"/>
          <p:cNvSpPr/>
          <p:nvPr/>
        </p:nvSpPr>
        <p:spPr>
          <a:xfrm rot="10800000">
            <a:off x="0" y="-100"/>
            <a:ext cx="2294400" cy="22944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1"/>
          <p:cNvSpPr/>
          <p:nvPr/>
        </p:nvSpPr>
        <p:spPr>
          <a:xfrm rot="5400000">
            <a:off x="1915850" y="285750"/>
            <a:ext cx="5312400" cy="4572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1"/>
          <p:cNvSpPr/>
          <p:nvPr/>
        </p:nvSpPr>
        <p:spPr>
          <a:xfrm rot="10800000">
            <a:off x="6858000" y="-8"/>
            <a:ext cx="2286000" cy="22860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1"/>
          <p:cNvSpPr txBox="1">
            <a:spLocks noGrp="1"/>
          </p:cNvSpPr>
          <p:nvPr>
            <p:ph type="title"/>
          </p:nvPr>
        </p:nvSpPr>
        <p:spPr>
          <a:xfrm>
            <a:off x="2361650" y="1887125"/>
            <a:ext cx="4420800" cy="1032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rgbClr val="BA68C8"/>
              </a:buClr>
              <a:buSzPts val="3600"/>
              <a:buFont typeface="Montserrat ExtraBold" panose="00000800000000000000"/>
              <a:buNone/>
              <a:defRPr sz="3645"/>
            </a:lvl1pPr>
            <a:lvl2pPr lvl="1"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2pPr>
            <a:lvl3pPr lvl="2"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3pPr>
            <a:lvl4pPr lvl="3"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4pPr>
            <a:lvl5pPr lvl="4"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5pPr>
            <a:lvl6pPr lvl="5"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6pPr>
            <a:lvl7pPr lvl="6"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7pPr>
            <a:lvl8pPr lvl="7"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8pPr>
            <a:lvl9pPr lvl="8" rtl="0">
              <a:spcBef>
                <a:spcPts val="0"/>
              </a:spcBef>
              <a:spcAft>
                <a:spcPts val="0"/>
              </a:spcAft>
              <a:buSzPts val="3600"/>
              <a:buFont typeface="Montserrat ExtraBold" panose="00000800000000000000"/>
              <a:buNone/>
              <a:defRPr sz="3600">
                <a:latin typeface="Montserrat ExtraBold" panose="00000800000000000000"/>
                <a:ea typeface="Montserrat ExtraBold" panose="00000800000000000000"/>
                <a:cs typeface="Montserrat ExtraBold" panose="00000800000000000000"/>
                <a:sym typeface="Montserrat ExtraBold" panose="00000800000000000000"/>
              </a:defRPr>
            </a:lvl9pPr>
          </a:lstStyle>
          <a:p/>
        </p:txBody>
      </p:sp>
      <p:sp>
        <p:nvSpPr>
          <p:cNvPr id="170" name="Google Shape;170;p21"/>
          <p:cNvSpPr txBox="1">
            <a:spLocks noGrp="1"/>
          </p:cNvSpPr>
          <p:nvPr>
            <p:ph type="subTitle" idx="1"/>
          </p:nvPr>
        </p:nvSpPr>
        <p:spPr>
          <a:xfrm>
            <a:off x="3316800" y="2778638"/>
            <a:ext cx="2510400" cy="7590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Font typeface="Roboto" panose="020000000000000000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1" name="Google Shape;171;p21"/>
          <p:cNvSpPr txBox="1">
            <a:spLocks noGrp="1"/>
          </p:cNvSpPr>
          <p:nvPr>
            <p:ph type="title" idx="2" hasCustomPrompt="1"/>
          </p:nvPr>
        </p:nvSpPr>
        <p:spPr>
          <a:xfrm>
            <a:off x="4223700" y="1259213"/>
            <a:ext cx="696600" cy="6279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2"/>
              </a:buClr>
              <a:buSzPts val="6000"/>
              <a:buFont typeface="Montserrat ExtraBold" panose="00000800000000000000"/>
              <a:buNone/>
              <a:defRPr sz="3600" b="0">
                <a:solidFill>
                  <a:schemeClr val="lt1"/>
                </a:solidFill>
              </a:defRPr>
            </a:lvl1pPr>
            <a:lvl2pPr lvl="1"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accent2"/>
              </a:buClr>
              <a:buSzPts val="6000"/>
              <a:buFont typeface="Montserrat ExtraBold" panose="00000800000000000000"/>
              <a:buNone/>
              <a:defRPr sz="6000">
                <a:solidFill>
                  <a:schemeClr val="accent2"/>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172" name="Google Shape;172;p21"/>
          <p:cNvSpPr/>
          <p:nvPr/>
        </p:nvSpPr>
        <p:spPr>
          <a:xfrm rot="-5400000">
            <a:off x="96" y="1248058"/>
            <a:ext cx="1761900" cy="1761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21"/>
          <p:cNvSpPr/>
          <p:nvPr/>
        </p:nvSpPr>
        <p:spPr>
          <a:xfrm rot="10800000">
            <a:off x="7382096" y="3429187"/>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1"/>
          <p:cNvSpPr/>
          <p:nvPr/>
        </p:nvSpPr>
        <p:spPr>
          <a:xfrm rot="10800000">
            <a:off x="7382096" y="4307396"/>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_1_1">
    <p:bg>
      <p:bgPr>
        <a:solidFill>
          <a:schemeClr val="accent5"/>
        </a:solidFill>
        <a:effectLst/>
      </p:bgPr>
    </p:bg>
    <p:spTree>
      <p:nvGrpSpPr>
        <p:cNvPr id="1" name="Shape 175"/>
        <p:cNvGrpSpPr/>
        <p:nvPr/>
      </p:nvGrpSpPr>
      <p:grpSpPr>
        <a:xfrm>
          <a:off x="0" y="0"/>
          <a:ext cx="0" cy="0"/>
          <a:chOff x="0" y="0"/>
          <a:chExt cx="0" cy="0"/>
        </a:xfrm>
      </p:grpSpPr>
      <p:sp>
        <p:nvSpPr>
          <p:cNvPr id="176" name="Google Shape;176;p22"/>
          <p:cNvSpPr txBox="1">
            <a:spLocks noGrp="1"/>
          </p:cNvSpPr>
          <p:nvPr>
            <p:ph type="title"/>
          </p:nvPr>
        </p:nvSpPr>
        <p:spPr>
          <a:xfrm>
            <a:off x="713225" y="448056"/>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800"/>
              <a:buFont typeface="Montserrat ExtraBold" panose="00000800000000000000"/>
              <a:buNone/>
              <a:defRPr>
                <a:solidFill>
                  <a:schemeClr val="accent1"/>
                </a:solidFill>
              </a:defRPr>
            </a:lvl1pPr>
            <a:lvl2pPr lvl="1"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9pPr>
          </a:lstStyle>
          <a:p/>
        </p:txBody>
      </p:sp>
      <p:sp>
        <p:nvSpPr>
          <p:cNvPr id="177" name="Google Shape;177;p22"/>
          <p:cNvSpPr txBox="1">
            <a:spLocks noGrp="1"/>
          </p:cNvSpPr>
          <p:nvPr>
            <p:ph type="subTitle" idx="1"/>
          </p:nvPr>
        </p:nvSpPr>
        <p:spPr>
          <a:xfrm>
            <a:off x="709487" y="2812190"/>
            <a:ext cx="16473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78" name="Google Shape;178;p22"/>
          <p:cNvSpPr txBox="1">
            <a:spLocks noGrp="1"/>
          </p:cNvSpPr>
          <p:nvPr>
            <p:ph type="subTitle" idx="2"/>
          </p:nvPr>
        </p:nvSpPr>
        <p:spPr>
          <a:xfrm>
            <a:off x="2728437" y="2812190"/>
            <a:ext cx="16473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79" name="Google Shape;179;p22"/>
          <p:cNvSpPr txBox="1">
            <a:spLocks noGrp="1"/>
          </p:cNvSpPr>
          <p:nvPr>
            <p:ph type="subTitle" idx="3"/>
          </p:nvPr>
        </p:nvSpPr>
        <p:spPr>
          <a:xfrm>
            <a:off x="4755775" y="2812190"/>
            <a:ext cx="16473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80" name="Google Shape;180;p22"/>
          <p:cNvSpPr txBox="1">
            <a:spLocks noGrp="1"/>
          </p:cNvSpPr>
          <p:nvPr>
            <p:ph type="subTitle" idx="4"/>
          </p:nvPr>
        </p:nvSpPr>
        <p:spPr>
          <a:xfrm>
            <a:off x="6779175" y="2812190"/>
            <a:ext cx="16473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81" name="Google Shape;181;p22"/>
          <p:cNvSpPr txBox="1">
            <a:spLocks noGrp="1"/>
          </p:cNvSpPr>
          <p:nvPr>
            <p:ph type="subTitle" idx="5"/>
          </p:nvPr>
        </p:nvSpPr>
        <p:spPr>
          <a:xfrm>
            <a:off x="604788" y="3225975"/>
            <a:ext cx="1856700" cy="947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82" name="Google Shape;182;p22"/>
          <p:cNvSpPr txBox="1">
            <a:spLocks noGrp="1"/>
          </p:cNvSpPr>
          <p:nvPr>
            <p:ph type="subTitle" idx="6"/>
          </p:nvPr>
        </p:nvSpPr>
        <p:spPr>
          <a:xfrm>
            <a:off x="2623738" y="3225975"/>
            <a:ext cx="1856700" cy="947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83" name="Google Shape;183;p22"/>
          <p:cNvSpPr txBox="1">
            <a:spLocks noGrp="1"/>
          </p:cNvSpPr>
          <p:nvPr>
            <p:ph type="subTitle" idx="7"/>
          </p:nvPr>
        </p:nvSpPr>
        <p:spPr>
          <a:xfrm>
            <a:off x="4651125" y="3225975"/>
            <a:ext cx="1856700" cy="947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84" name="Google Shape;184;p22"/>
          <p:cNvSpPr txBox="1">
            <a:spLocks noGrp="1"/>
          </p:cNvSpPr>
          <p:nvPr>
            <p:ph type="subTitle" idx="8"/>
          </p:nvPr>
        </p:nvSpPr>
        <p:spPr>
          <a:xfrm>
            <a:off x="6674475" y="3225975"/>
            <a:ext cx="1856700" cy="9477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85" name="Google Shape;185;p22"/>
          <p:cNvSpPr txBox="1">
            <a:spLocks noGrp="1"/>
          </p:cNvSpPr>
          <p:nvPr>
            <p:ph type="title" idx="9" hasCustomPrompt="1"/>
          </p:nvPr>
        </p:nvSpPr>
        <p:spPr>
          <a:xfrm>
            <a:off x="1272880" y="1864032"/>
            <a:ext cx="530400" cy="5304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None/>
              <a:defRPr sz="3200" b="0">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186" name="Google Shape;186;p22"/>
          <p:cNvSpPr txBox="1">
            <a:spLocks noGrp="1"/>
          </p:cNvSpPr>
          <p:nvPr>
            <p:ph type="title" idx="13" hasCustomPrompt="1"/>
          </p:nvPr>
        </p:nvSpPr>
        <p:spPr>
          <a:xfrm>
            <a:off x="5319184" y="1862518"/>
            <a:ext cx="530400" cy="5304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None/>
              <a:defRPr sz="3200" b="0">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187" name="Google Shape;187;p22"/>
          <p:cNvSpPr txBox="1">
            <a:spLocks noGrp="1"/>
          </p:cNvSpPr>
          <p:nvPr>
            <p:ph type="title" idx="14" hasCustomPrompt="1"/>
          </p:nvPr>
        </p:nvSpPr>
        <p:spPr>
          <a:xfrm>
            <a:off x="3296780" y="1864032"/>
            <a:ext cx="530400" cy="5304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None/>
              <a:defRPr sz="3200" b="0">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188" name="Google Shape;188;p22"/>
          <p:cNvSpPr txBox="1">
            <a:spLocks noGrp="1"/>
          </p:cNvSpPr>
          <p:nvPr>
            <p:ph type="title" idx="15" hasCustomPrompt="1"/>
          </p:nvPr>
        </p:nvSpPr>
        <p:spPr>
          <a:xfrm>
            <a:off x="7341583" y="1862518"/>
            <a:ext cx="530400" cy="5304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None/>
              <a:defRPr sz="3200" b="0">
                <a:latin typeface="Roboto Black" panose="02000000000000000000"/>
                <a:ea typeface="Roboto Black" panose="02000000000000000000"/>
                <a:cs typeface="Roboto Black" panose="02000000000000000000"/>
                <a:sym typeface="Roboto Black" panose="02000000000000000000"/>
              </a:defRPr>
            </a:lvl1pPr>
            <a:lvl2pPr lvl="1"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dk2"/>
              </a:buClr>
              <a:buSzPts val="4800"/>
              <a:buFont typeface="Montserrat ExtraBold" panose="00000800000000000000"/>
              <a:buNone/>
              <a:defRPr sz="4800">
                <a:solidFill>
                  <a:schemeClr val="dk2"/>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189" name="Google Shape;189;p22"/>
          <p:cNvSpPr/>
          <p:nvPr/>
        </p:nvSpPr>
        <p:spPr>
          <a:xfrm flipH="1">
            <a:off x="-885375" y="-134735"/>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2"/>
          <p:cNvSpPr/>
          <p:nvPr/>
        </p:nvSpPr>
        <p:spPr>
          <a:xfrm flipH="1">
            <a:off x="-885375" y="-1012944"/>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22"/>
          <p:cNvSpPr/>
          <p:nvPr/>
        </p:nvSpPr>
        <p:spPr>
          <a:xfrm rot="-5400000" flipH="1">
            <a:off x="-885375" y="1627144"/>
            <a:ext cx="1761900" cy="1761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2"/>
          <p:cNvSpPr/>
          <p:nvPr/>
        </p:nvSpPr>
        <p:spPr>
          <a:xfrm rot="5400000" flipH="1">
            <a:off x="7552835" y="4572550"/>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2"/>
          <p:cNvSpPr/>
          <p:nvPr/>
        </p:nvSpPr>
        <p:spPr>
          <a:xfrm rot="5400000" flipH="1">
            <a:off x="8431044" y="4572550"/>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22"/>
          <p:cNvSpPr/>
          <p:nvPr/>
        </p:nvSpPr>
        <p:spPr>
          <a:xfrm flipH="1">
            <a:off x="5790956" y="4572550"/>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5_1_2">
    <p:bg>
      <p:bgPr>
        <a:solidFill>
          <a:schemeClr val="accent5"/>
        </a:solidFill>
        <a:effectLst/>
      </p:bgPr>
    </p:bg>
    <p:spTree>
      <p:nvGrpSpPr>
        <p:cNvPr id="1" name="Shape 195"/>
        <p:cNvGrpSpPr/>
        <p:nvPr/>
      </p:nvGrpSpPr>
      <p:grpSpPr>
        <a:xfrm>
          <a:off x="0" y="0"/>
          <a:ext cx="0" cy="0"/>
          <a:chOff x="0" y="0"/>
          <a:chExt cx="0" cy="0"/>
        </a:xfrm>
      </p:grpSpPr>
      <p:sp>
        <p:nvSpPr>
          <p:cNvPr id="196" name="Google Shape;196;p23"/>
          <p:cNvSpPr txBox="1">
            <a:spLocks noGrp="1"/>
          </p:cNvSpPr>
          <p:nvPr>
            <p:ph type="title"/>
          </p:nvPr>
        </p:nvSpPr>
        <p:spPr>
          <a:xfrm>
            <a:off x="713125" y="448050"/>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Font typeface="Montserrat ExtraBold" panose="00000800000000000000"/>
              <a:buNone/>
              <a:defRPr>
                <a:solidFill>
                  <a:schemeClr val="accent1"/>
                </a:solidFill>
              </a:defRPr>
            </a:lvl1pPr>
            <a:lvl2pPr lvl="1"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Clr>
                <a:schemeClr val="accent1"/>
              </a:buClr>
              <a:buSzPts val="2800"/>
              <a:buFont typeface="Montserrat ExtraBold" panose="00000800000000000000"/>
              <a:buNone/>
              <a:defRPr>
                <a:solidFill>
                  <a:schemeClr val="accent1"/>
                </a:solidFill>
                <a:latin typeface="Montserrat ExtraBold" panose="00000800000000000000"/>
                <a:ea typeface="Montserrat ExtraBold" panose="00000800000000000000"/>
                <a:cs typeface="Montserrat ExtraBold" panose="00000800000000000000"/>
                <a:sym typeface="Montserrat ExtraBold" panose="00000800000000000000"/>
              </a:defRPr>
            </a:lvl9pPr>
          </a:lstStyle>
          <a:p/>
        </p:txBody>
      </p:sp>
      <p:sp>
        <p:nvSpPr>
          <p:cNvPr id="197" name="Google Shape;197;p23"/>
          <p:cNvSpPr txBox="1">
            <a:spLocks noGrp="1"/>
          </p:cNvSpPr>
          <p:nvPr>
            <p:ph type="subTitle" idx="1"/>
          </p:nvPr>
        </p:nvSpPr>
        <p:spPr>
          <a:xfrm>
            <a:off x="1380475" y="3572627"/>
            <a:ext cx="1644000" cy="423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98" name="Google Shape;198;p23"/>
          <p:cNvSpPr txBox="1">
            <a:spLocks noGrp="1"/>
          </p:cNvSpPr>
          <p:nvPr>
            <p:ph type="subTitle" idx="2"/>
          </p:nvPr>
        </p:nvSpPr>
        <p:spPr>
          <a:xfrm>
            <a:off x="3750104" y="3572624"/>
            <a:ext cx="1644000" cy="423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99" name="Google Shape;199;p23"/>
          <p:cNvSpPr txBox="1">
            <a:spLocks noGrp="1"/>
          </p:cNvSpPr>
          <p:nvPr>
            <p:ph type="subTitle" idx="3"/>
          </p:nvPr>
        </p:nvSpPr>
        <p:spPr>
          <a:xfrm>
            <a:off x="6119725" y="3572624"/>
            <a:ext cx="1644000" cy="423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200" name="Google Shape;200;p23"/>
          <p:cNvSpPr txBox="1">
            <a:spLocks noGrp="1"/>
          </p:cNvSpPr>
          <p:nvPr>
            <p:ph type="subTitle" idx="4"/>
          </p:nvPr>
        </p:nvSpPr>
        <p:spPr>
          <a:xfrm>
            <a:off x="1380475" y="1741650"/>
            <a:ext cx="1644000" cy="423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201" name="Google Shape;201;p23"/>
          <p:cNvSpPr txBox="1">
            <a:spLocks noGrp="1"/>
          </p:cNvSpPr>
          <p:nvPr>
            <p:ph type="subTitle" idx="5"/>
          </p:nvPr>
        </p:nvSpPr>
        <p:spPr>
          <a:xfrm>
            <a:off x="3750000" y="1741650"/>
            <a:ext cx="1644000" cy="423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202" name="Google Shape;202;p23"/>
          <p:cNvSpPr txBox="1">
            <a:spLocks noGrp="1"/>
          </p:cNvSpPr>
          <p:nvPr>
            <p:ph type="subTitle" idx="6"/>
          </p:nvPr>
        </p:nvSpPr>
        <p:spPr>
          <a:xfrm>
            <a:off x="6119725" y="1741650"/>
            <a:ext cx="1644000" cy="4233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400"/>
              <a:buFont typeface="Montserrat SemiBold" panose="00000500000000000000"/>
              <a:buNone/>
              <a:defRPr b="1"/>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203" name="Google Shape;203;p23"/>
          <p:cNvSpPr txBox="1">
            <a:spLocks noGrp="1"/>
          </p:cNvSpPr>
          <p:nvPr>
            <p:ph type="subTitle" idx="7"/>
          </p:nvPr>
        </p:nvSpPr>
        <p:spPr>
          <a:xfrm>
            <a:off x="1380900" y="2164923"/>
            <a:ext cx="1643400" cy="6009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4" name="Google Shape;204;p23"/>
          <p:cNvSpPr txBox="1">
            <a:spLocks noGrp="1"/>
          </p:cNvSpPr>
          <p:nvPr>
            <p:ph type="subTitle" idx="8"/>
          </p:nvPr>
        </p:nvSpPr>
        <p:spPr>
          <a:xfrm>
            <a:off x="3750520" y="2164925"/>
            <a:ext cx="1643400" cy="60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5" name="Google Shape;205;p23"/>
          <p:cNvSpPr txBox="1">
            <a:spLocks noGrp="1"/>
          </p:cNvSpPr>
          <p:nvPr>
            <p:ph type="subTitle" idx="9"/>
          </p:nvPr>
        </p:nvSpPr>
        <p:spPr>
          <a:xfrm>
            <a:off x="6120141" y="2164925"/>
            <a:ext cx="1643100" cy="60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6" name="Google Shape;206;p23"/>
          <p:cNvSpPr txBox="1">
            <a:spLocks noGrp="1"/>
          </p:cNvSpPr>
          <p:nvPr>
            <p:ph type="subTitle" idx="13"/>
          </p:nvPr>
        </p:nvSpPr>
        <p:spPr>
          <a:xfrm>
            <a:off x="1380891" y="3992200"/>
            <a:ext cx="1643400" cy="60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7" name="Google Shape;207;p23"/>
          <p:cNvSpPr txBox="1">
            <a:spLocks noGrp="1"/>
          </p:cNvSpPr>
          <p:nvPr>
            <p:ph type="subTitle" idx="14"/>
          </p:nvPr>
        </p:nvSpPr>
        <p:spPr>
          <a:xfrm>
            <a:off x="3750520" y="3992197"/>
            <a:ext cx="1643400" cy="60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8" name="Google Shape;208;p23"/>
          <p:cNvSpPr txBox="1">
            <a:spLocks noGrp="1"/>
          </p:cNvSpPr>
          <p:nvPr>
            <p:ph type="subTitle" idx="15"/>
          </p:nvPr>
        </p:nvSpPr>
        <p:spPr>
          <a:xfrm>
            <a:off x="6120141" y="3992197"/>
            <a:ext cx="1643100" cy="6036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9" name="Google Shape;209;p23"/>
          <p:cNvSpPr/>
          <p:nvPr/>
        </p:nvSpPr>
        <p:spPr>
          <a:xfrm rot="10800000">
            <a:off x="-1048956" y="3467417"/>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3"/>
          <p:cNvSpPr/>
          <p:nvPr/>
        </p:nvSpPr>
        <p:spPr>
          <a:xfrm rot="10800000">
            <a:off x="-1048956" y="4345625"/>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3"/>
          <p:cNvSpPr/>
          <p:nvPr/>
        </p:nvSpPr>
        <p:spPr>
          <a:xfrm rot="-5400000">
            <a:off x="-1048956" y="1705538"/>
            <a:ext cx="1761900" cy="1761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3"/>
          <p:cNvSpPr/>
          <p:nvPr/>
        </p:nvSpPr>
        <p:spPr>
          <a:xfrm>
            <a:off x="8431044" y="-56329"/>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3"/>
          <p:cNvSpPr/>
          <p:nvPr/>
        </p:nvSpPr>
        <p:spPr>
          <a:xfrm>
            <a:off x="8431044" y="-934537"/>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3"/>
          <p:cNvSpPr/>
          <p:nvPr/>
        </p:nvSpPr>
        <p:spPr>
          <a:xfrm rot="5400000">
            <a:off x="8431044" y="1705550"/>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1_4_1_1_1_2">
    <p:bg>
      <p:bgPr>
        <a:solidFill>
          <a:schemeClr val="accent6"/>
        </a:solidFill>
        <a:effectLst/>
      </p:bgPr>
    </p:bg>
    <p:spTree>
      <p:nvGrpSpPr>
        <p:cNvPr id="1" name="Shape 215"/>
        <p:cNvGrpSpPr/>
        <p:nvPr/>
      </p:nvGrpSpPr>
      <p:grpSpPr>
        <a:xfrm>
          <a:off x="0" y="0"/>
          <a:ext cx="0" cy="0"/>
          <a:chOff x="0" y="0"/>
          <a:chExt cx="0" cy="0"/>
        </a:xfrm>
      </p:grpSpPr>
      <p:sp>
        <p:nvSpPr>
          <p:cNvPr id="216" name="Google Shape;216;p24"/>
          <p:cNvSpPr/>
          <p:nvPr/>
        </p:nvSpPr>
        <p:spPr>
          <a:xfrm rot="5400000">
            <a:off x="1915875" y="-235500"/>
            <a:ext cx="5312400" cy="5614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4"/>
          <p:cNvSpPr/>
          <p:nvPr/>
        </p:nvSpPr>
        <p:spPr>
          <a:xfrm rot="10800000">
            <a:off x="6" y="3425548"/>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4"/>
          <p:cNvSpPr/>
          <p:nvPr/>
        </p:nvSpPr>
        <p:spPr>
          <a:xfrm rot="10800000">
            <a:off x="6" y="4303756"/>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4"/>
          <p:cNvSpPr/>
          <p:nvPr/>
        </p:nvSpPr>
        <p:spPr>
          <a:xfrm rot="-5400000">
            <a:off x="6" y="1660444"/>
            <a:ext cx="1761900" cy="1761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4"/>
          <p:cNvSpPr/>
          <p:nvPr/>
        </p:nvSpPr>
        <p:spPr>
          <a:xfrm>
            <a:off x="7382099" y="3381599"/>
            <a:ext cx="1761900" cy="1761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4"/>
          <p:cNvSpPr/>
          <p:nvPr/>
        </p:nvSpPr>
        <p:spPr>
          <a:xfrm rot="5400000">
            <a:off x="7381902" y="2"/>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24"/>
          <p:cNvSpPr/>
          <p:nvPr/>
        </p:nvSpPr>
        <p:spPr>
          <a:xfrm rot="5400000">
            <a:off x="8260110" y="2"/>
            <a:ext cx="1761900" cy="1761900"/>
          </a:xfrm>
          <a:prstGeom prst="pie">
            <a:avLst>
              <a:gd name="adj1" fmla="val 0"/>
              <a:gd name="adj2" fmla="val 1079365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24"/>
          <p:cNvSpPr txBox="1">
            <a:spLocks noGrp="1"/>
          </p:cNvSpPr>
          <p:nvPr>
            <p:ph type="title" hasCustomPrompt="1"/>
          </p:nvPr>
        </p:nvSpPr>
        <p:spPr>
          <a:xfrm>
            <a:off x="2012132" y="820675"/>
            <a:ext cx="5119800" cy="75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4800"/>
              <a:buNone/>
              <a:defRPr sz="4820"/>
            </a:lvl1pPr>
            <a:lvl2pPr lvl="1"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224" name="Google Shape;224;p24"/>
          <p:cNvSpPr txBox="1">
            <a:spLocks noGrp="1"/>
          </p:cNvSpPr>
          <p:nvPr>
            <p:ph type="subTitle" idx="1"/>
          </p:nvPr>
        </p:nvSpPr>
        <p:spPr>
          <a:xfrm>
            <a:off x="2012000" y="1572472"/>
            <a:ext cx="5119800" cy="330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Font typeface="Roboto" panose="02000000000000000000"/>
              <a:buNone/>
              <a:defRPr sz="1400"/>
            </a:lvl1pPr>
            <a:lvl2pPr lvl="1"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2pPr>
            <a:lvl3pPr lvl="2"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3pPr>
            <a:lvl4pPr lvl="3"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4pPr>
            <a:lvl5pPr lvl="4"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5pPr>
            <a:lvl6pPr lvl="5"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6pPr>
            <a:lvl7pPr lvl="6"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7pPr>
            <a:lvl8pPr lvl="7"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8pPr>
            <a:lvl9pPr lvl="8"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9pPr>
          </a:lstStyle>
          <a:p/>
        </p:txBody>
      </p:sp>
      <p:sp>
        <p:nvSpPr>
          <p:cNvPr id="225" name="Google Shape;225;p24"/>
          <p:cNvSpPr txBox="1">
            <a:spLocks noGrp="1"/>
          </p:cNvSpPr>
          <p:nvPr>
            <p:ph type="title" idx="2" hasCustomPrompt="1"/>
          </p:nvPr>
        </p:nvSpPr>
        <p:spPr>
          <a:xfrm>
            <a:off x="2012132" y="2030853"/>
            <a:ext cx="5119800" cy="75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4800"/>
              <a:buNone/>
              <a:defRPr sz="4820"/>
            </a:lvl1pPr>
            <a:lvl2pPr lvl="1"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226" name="Google Shape;226;p24"/>
          <p:cNvSpPr txBox="1">
            <a:spLocks noGrp="1"/>
          </p:cNvSpPr>
          <p:nvPr>
            <p:ph type="subTitle" idx="3"/>
          </p:nvPr>
        </p:nvSpPr>
        <p:spPr>
          <a:xfrm>
            <a:off x="2012000" y="2782648"/>
            <a:ext cx="5119800" cy="330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Font typeface="Roboto" panose="02000000000000000000"/>
              <a:buNone/>
              <a:defRPr sz="1400"/>
            </a:lvl1pPr>
            <a:lvl2pPr lvl="1"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2pPr>
            <a:lvl3pPr lvl="2"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3pPr>
            <a:lvl4pPr lvl="3"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4pPr>
            <a:lvl5pPr lvl="4"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5pPr>
            <a:lvl6pPr lvl="5"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6pPr>
            <a:lvl7pPr lvl="6"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7pPr>
            <a:lvl8pPr lvl="7"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8pPr>
            <a:lvl9pPr lvl="8"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9pPr>
          </a:lstStyle>
          <a:p/>
        </p:txBody>
      </p:sp>
      <p:sp>
        <p:nvSpPr>
          <p:cNvPr id="227" name="Google Shape;227;p24"/>
          <p:cNvSpPr txBox="1">
            <a:spLocks noGrp="1"/>
          </p:cNvSpPr>
          <p:nvPr>
            <p:ph type="title" idx="4" hasCustomPrompt="1"/>
          </p:nvPr>
        </p:nvSpPr>
        <p:spPr>
          <a:xfrm>
            <a:off x="2012042" y="3241031"/>
            <a:ext cx="5119800" cy="75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4800"/>
              <a:buNone/>
              <a:defRPr sz="4820"/>
            </a:lvl1pPr>
            <a:lvl2pPr lvl="1"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SzPts val="4800"/>
              <a:buFont typeface="Montserrat ExtraBold" panose="00000800000000000000"/>
              <a:buNone/>
              <a:defRPr sz="4800">
                <a:latin typeface="Montserrat ExtraBold" panose="00000800000000000000"/>
                <a:ea typeface="Montserrat ExtraBold" panose="00000800000000000000"/>
                <a:cs typeface="Montserrat ExtraBold" panose="00000800000000000000"/>
                <a:sym typeface="Montserrat ExtraBold" panose="00000800000000000000"/>
              </a:defRPr>
            </a:lvl9pPr>
          </a:lstStyle>
          <a:p>
            <a:r>
              <a:t>xx%</a:t>
            </a:r>
          </a:p>
        </p:txBody>
      </p:sp>
      <p:sp>
        <p:nvSpPr>
          <p:cNvPr id="228" name="Google Shape;228;p24"/>
          <p:cNvSpPr txBox="1">
            <a:spLocks noGrp="1"/>
          </p:cNvSpPr>
          <p:nvPr>
            <p:ph type="subTitle" idx="5"/>
          </p:nvPr>
        </p:nvSpPr>
        <p:spPr>
          <a:xfrm>
            <a:off x="2012000" y="3992825"/>
            <a:ext cx="5119800" cy="3300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Font typeface="Roboto" panose="02000000000000000000"/>
              <a:buNone/>
              <a:defRPr sz="1400"/>
            </a:lvl1pPr>
            <a:lvl2pPr lvl="1"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2pPr>
            <a:lvl3pPr lvl="2"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3pPr>
            <a:lvl4pPr lvl="3"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4pPr>
            <a:lvl5pPr lvl="4"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5pPr>
            <a:lvl6pPr lvl="5"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6pPr>
            <a:lvl7pPr lvl="6"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7pPr>
            <a:lvl8pPr lvl="7"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8pPr>
            <a:lvl9pPr lvl="8" rtl="0">
              <a:spcBef>
                <a:spcPts val="0"/>
              </a:spcBef>
              <a:spcAft>
                <a:spcPts val="0"/>
              </a:spcAft>
              <a:buSzPts val="1400"/>
              <a:buFont typeface="Roboto" panose="02000000000000000000"/>
              <a:buNone/>
              <a:defRPr>
                <a:latin typeface="Roboto" panose="02000000000000000000"/>
                <a:ea typeface="Roboto" panose="02000000000000000000"/>
                <a:cs typeface="Roboto" panose="02000000000000000000"/>
                <a:sym typeface="Roboto" panose="02000000000000000000"/>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CUSTOM_3">
    <p:bg>
      <p:bgPr>
        <a:solidFill>
          <a:schemeClr val="accent5"/>
        </a:solidFill>
        <a:effectLst/>
      </p:bgPr>
    </p:bg>
    <p:spTree>
      <p:nvGrpSpPr>
        <p:cNvPr id="1" name="Shape 229"/>
        <p:cNvGrpSpPr/>
        <p:nvPr/>
      </p:nvGrpSpPr>
      <p:grpSpPr>
        <a:xfrm>
          <a:off x="0" y="0"/>
          <a:ext cx="0" cy="0"/>
          <a:chOff x="0" y="0"/>
          <a:chExt cx="0" cy="0"/>
        </a:xfrm>
      </p:grpSpPr>
      <p:sp>
        <p:nvSpPr>
          <p:cNvPr id="230" name="Google Shape;230;p25"/>
          <p:cNvSpPr txBox="1">
            <a:spLocks noGrp="1"/>
          </p:cNvSpPr>
          <p:nvPr>
            <p:ph type="title"/>
          </p:nvPr>
        </p:nvSpPr>
        <p:spPr>
          <a:xfrm>
            <a:off x="1677838" y="3323875"/>
            <a:ext cx="2136600" cy="572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200"/>
              <a:buNone/>
              <a:defRPr sz="18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231" name="Google Shape;231;p25"/>
          <p:cNvSpPr txBox="1">
            <a:spLocks noGrp="1"/>
          </p:cNvSpPr>
          <p:nvPr>
            <p:ph type="title" idx="2"/>
          </p:nvPr>
        </p:nvSpPr>
        <p:spPr>
          <a:xfrm>
            <a:off x="5329562" y="3323875"/>
            <a:ext cx="2136600" cy="572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200"/>
              <a:buNone/>
              <a:defRPr sz="18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232" name="Google Shape;232;p25"/>
          <p:cNvSpPr txBox="1">
            <a:spLocks noGrp="1"/>
          </p:cNvSpPr>
          <p:nvPr>
            <p:ph type="subTitle" idx="1"/>
          </p:nvPr>
        </p:nvSpPr>
        <p:spPr>
          <a:xfrm>
            <a:off x="1609450" y="3799400"/>
            <a:ext cx="2273400" cy="7965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233" name="Google Shape;233;p25"/>
          <p:cNvSpPr txBox="1">
            <a:spLocks noGrp="1"/>
          </p:cNvSpPr>
          <p:nvPr>
            <p:ph type="subTitle" idx="3"/>
          </p:nvPr>
        </p:nvSpPr>
        <p:spPr>
          <a:xfrm>
            <a:off x="5231751" y="3799400"/>
            <a:ext cx="2332200" cy="7965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234" name="Google Shape;234;p25"/>
          <p:cNvSpPr txBox="1">
            <a:spLocks noGrp="1"/>
          </p:cNvSpPr>
          <p:nvPr>
            <p:ph type="title" idx="4"/>
          </p:nvPr>
        </p:nvSpPr>
        <p:spPr>
          <a:xfrm>
            <a:off x="713225" y="448056"/>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800"/>
              <a:buFont typeface="Montserrat ExtraBold" panose="00000800000000000000"/>
              <a:buNone/>
              <a:defRPr>
                <a:solidFill>
                  <a:schemeClr val="accent1"/>
                </a:solidFill>
              </a:defRPr>
            </a:lvl1pPr>
            <a:lvl2pPr lvl="1"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2pPr>
            <a:lvl3pPr lvl="2"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3pPr>
            <a:lvl4pPr lvl="3"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4pPr>
            <a:lvl5pPr lvl="4"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5pPr>
            <a:lvl6pPr lvl="5"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6pPr>
            <a:lvl7pPr lvl="6"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7pPr>
            <a:lvl8pPr lvl="7"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8pPr>
            <a:lvl9pPr lvl="8" algn="ctr" rtl="0">
              <a:spcBef>
                <a:spcPts val="0"/>
              </a:spcBef>
              <a:spcAft>
                <a:spcPts val="0"/>
              </a:spcAft>
              <a:buSzPts val="2800"/>
              <a:buFont typeface="Montserrat ExtraBold" panose="00000800000000000000"/>
              <a:buNone/>
              <a:defRPr>
                <a:latin typeface="Montserrat ExtraBold" panose="00000800000000000000"/>
                <a:ea typeface="Montserrat ExtraBold" panose="00000800000000000000"/>
                <a:cs typeface="Montserrat ExtraBold" panose="00000800000000000000"/>
                <a:sym typeface="Montserrat ExtraBold" panose="00000800000000000000"/>
              </a:defRPr>
            </a:lvl9pPr>
          </a:lstStyle>
          <a:p/>
        </p:txBody>
      </p:sp>
      <p:sp>
        <p:nvSpPr>
          <p:cNvPr id="235" name="Google Shape;235;p25"/>
          <p:cNvSpPr/>
          <p:nvPr/>
        </p:nvSpPr>
        <p:spPr>
          <a:xfrm rot="10800000">
            <a:off x="-1048687" y="3467417"/>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5"/>
          <p:cNvSpPr/>
          <p:nvPr/>
        </p:nvSpPr>
        <p:spPr>
          <a:xfrm rot="10800000">
            <a:off x="-1048687" y="4345625"/>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5"/>
          <p:cNvSpPr/>
          <p:nvPr/>
        </p:nvSpPr>
        <p:spPr>
          <a:xfrm rot="-5400000">
            <a:off x="-1048687" y="1705538"/>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5"/>
          <p:cNvSpPr/>
          <p:nvPr/>
        </p:nvSpPr>
        <p:spPr>
          <a:xfrm rot="10800000">
            <a:off x="7072200" y="-125"/>
            <a:ext cx="2071800" cy="20718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
  <p:cSld name="CUSTOM_7_1">
    <p:bg>
      <p:bgPr>
        <a:solidFill>
          <a:schemeClr val="accent2"/>
        </a:solidFill>
        <a:effectLst/>
      </p:bgPr>
    </p:bg>
    <p:spTree>
      <p:nvGrpSpPr>
        <p:cNvPr id="1" name="Shape 239"/>
        <p:cNvGrpSpPr/>
        <p:nvPr/>
      </p:nvGrpSpPr>
      <p:grpSpPr>
        <a:xfrm>
          <a:off x="0" y="0"/>
          <a:ext cx="0" cy="0"/>
          <a:chOff x="0" y="0"/>
          <a:chExt cx="0" cy="0"/>
        </a:xfrm>
      </p:grpSpPr>
      <p:sp>
        <p:nvSpPr>
          <p:cNvPr id="240" name="Google Shape;240;p26"/>
          <p:cNvSpPr/>
          <p:nvPr/>
        </p:nvSpPr>
        <p:spPr>
          <a:xfrm rot="5400000">
            <a:off x="-310950" y="285725"/>
            <a:ext cx="5193900" cy="4572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26"/>
          <p:cNvSpPr txBox="1">
            <a:spLocks noGrp="1"/>
          </p:cNvSpPr>
          <p:nvPr>
            <p:ph type="subTitle" idx="1"/>
          </p:nvPr>
        </p:nvSpPr>
        <p:spPr>
          <a:xfrm>
            <a:off x="713322" y="2132325"/>
            <a:ext cx="3858600" cy="1306200"/>
          </a:xfrm>
          <a:prstGeom prst="rect">
            <a:avLst/>
          </a:prstGeom>
        </p:spPr>
        <p:txBody>
          <a:bodyPr spcFirstLastPara="1" wrap="square" lIns="91425" tIns="91425" rIns="91425" bIns="91425" anchor="ctr" anchorCtr="0">
            <a:norm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242" name="Google Shape;242;p26"/>
          <p:cNvSpPr txBox="1">
            <a:spLocks noGrp="1"/>
          </p:cNvSpPr>
          <p:nvPr>
            <p:ph type="ctrTitle"/>
          </p:nvPr>
        </p:nvSpPr>
        <p:spPr>
          <a:xfrm>
            <a:off x="713225" y="1074175"/>
            <a:ext cx="3858600" cy="8580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43" name="Google Shape;243;p26"/>
          <p:cNvSpPr txBox="1"/>
          <p:nvPr/>
        </p:nvSpPr>
        <p:spPr>
          <a:xfrm>
            <a:off x="4955225" y="2655075"/>
            <a:ext cx="3475500" cy="1002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Clr>
                <a:schemeClr val="dk1"/>
              </a:buClr>
              <a:buSzPts val="1100"/>
              <a:buFont typeface="Arial" panose="020B0604020202020204"/>
              <a:buNone/>
            </a:pPr>
            <a:r>
              <a:rPr lang="en-GB" sz="1200">
                <a:solidFill>
                  <a:schemeClr val="dk1"/>
                </a:solidFill>
                <a:latin typeface="Rubik" panose="02000604000000020004"/>
                <a:ea typeface="Rubik" panose="02000604000000020004"/>
                <a:cs typeface="Rubik" panose="02000604000000020004"/>
                <a:sym typeface="Rubik" panose="02000604000000020004"/>
              </a:rPr>
              <a:t>This presentation template was created by </a:t>
            </a:r>
            <a:r>
              <a:rPr lang="en-GB" sz="1200" b="1">
                <a:solidFill>
                  <a:schemeClr val="dk1"/>
                </a:solidFill>
                <a:uFill>
                  <a:noFill/>
                </a:uFill>
                <a:latin typeface="Rubik" panose="02000604000000020004"/>
                <a:ea typeface="Rubik" panose="02000604000000020004"/>
                <a:cs typeface="Rubik" panose="02000604000000020004"/>
                <a:sym typeface="Rubik" panose="02000604000000020004"/>
                <a:hlinkClick r:id="rId2"/>
              </a:rPr>
              <a:t>Slidesgo</a:t>
            </a:r>
            <a:r>
              <a:rPr lang="en-GB" sz="1200">
                <a:solidFill>
                  <a:schemeClr val="dk1"/>
                </a:solidFill>
                <a:latin typeface="Rubik" panose="02000604000000020004"/>
                <a:ea typeface="Rubik" panose="02000604000000020004"/>
                <a:cs typeface="Rubik" panose="02000604000000020004"/>
                <a:sym typeface="Rubik" panose="02000604000000020004"/>
              </a:rPr>
              <a:t>, including icons by</a:t>
            </a:r>
            <a:r>
              <a:rPr lang="en-GB" sz="1200" b="1">
                <a:solidFill>
                  <a:schemeClr val="dk1"/>
                </a:solidFill>
                <a:latin typeface="Rubik" panose="02000604000000020004"/>
                <a:ea typeface="Rubik" panose="02000604000000020004"/>
                <a:cs typeface="Rubik" panose="02000604000000020004"/>
                <a:sym typeface="Rubik" panose="02000604000000020004"/>
              </a:rPr>
              <a:t> </a:t>
            </a:r>
            <a:r>
              <a:rPr lang="en-GB" sz="1200" b="1">
                <a:solidFill>
                  <a:schemeClr val="dk1"/>
                </a:solidFill>
                <a:uFill>
                  <a:noFill/>
                </a:uFill>
                <a:latin typeface="Rubik" panose="02000604000000020004"/>
                <a:ea typeface="Rubik" panose="02000604000000020004"/>
                <a:cs typeface="Rubik" panose="02000604000000020004"/>
                <a:sym typeface="Rubik" panose="02000604000000020004"/>
                <a:hlinkClick r:id="rId3"/>
              </a:rPr>
              <a:t>Flaticon</a:t>
            </a:r>
            <a:r>
              <a:rPr lang="en-GB" sz="1200">
                <a:solidFill>
                  <a:schemeClr val="dk1"/>
                </a:solidFill>
                <a:latin typeface="Rubik" panose="02000604000000020004"/>
                <a:ea typeface="Rubik" panose="02000604000000020004"/>
                <a:cs typeface="Rubik" panose="02000604000000020004"/>
                <a:sym typeface="Rubik" panose="02000604000000020004"/>
              </a:rPr>
              <a:t>, and infographics &amp; images by </a:t>
            </a:r>
            <a:r>
              <a:rPr lang="en-GB" sz="1200" b="1">
                <a:solidFill>
                  <a:schemeClr val="dk1"/>
                </a:solidFill>
                <a:uFill>
                  <a:noFill/>
                </a:uFill>
                <a:latin typeface="Rubik" panose="02000604000000020004"/>
                <a:ea typeface="Rubik" panose="02000604000000020004"/>
                <a:cs typeface="Rubik" panose="02000604000000020004"/>
                <a:sym typeface="Rubik" panose="02000604000000020004"/>
                <a:hlinkClick r:id="rId4"/>
              </a:rPr>
              <a:t>Freepik</a:t>
            </a:r>
            <a:r>
              <a:rPr lang="en-GB" sz="1200" b="1">
                <a:solidFill>
                  <a:schemeClr val="dk1"/>
                </a:solidFill>
                <a:latin typeface="Rubik" panose="02000604000000020004"/>
                <a:ea typeface="Rubik" panose="02000604000000020004"/>
                <a:cs typeface="Rubik" panose="02000604000000020004"/>
                <a:sym typeface="Rubik" panose="02000604000000020004"/>
              </a:rPr>
              <a:t>.</a:t>
            </a:r>
            <a:endParaRPr sz="1200" b="1">
              <a:solidFill>
                <a:schemeClr val="dk1"/>
              </a:solidFill>
              <a:latin typeface="Rubik" panose="02000604000000020004"/>
              <a:ea typeface="Rubik" panose="02000604000000020004"/>
              <a:cs typeface="Rubik" panose="02000604000000020004"/>
              <a:sym typeface="Rubik" panose="02000604000000020004"/>
            </a:endParaRPr>
          </a:p>
        </p:txBody>
      </p:sp>
      <p:sp>
        <p:nvSpPr>
          <p:cNvPr id="244" name="Google Shape;244;p26"/>
          <p:cNvSpPr/>
          <p:nvPr/>
        </p:nvSpPr>
        <p:spPr>
          <a:xfrm rot="5400000">
            <a:off x="7395604" y="0"/>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6"/>
          <p:cNvSpPr/>
          <p:nvPr/>
        </p:nvSpPr>
        <p:spPr>
          <a:xfrm rot="5400000">
            <a:off x="8273813" y="0"/>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26"/>
          <p:cNvSpPr/>
          <p:nvPr/>
        </p:nvSpPr>
        <p:spPr>
          <a:xfrm rot="10800000">
            <a:off x="5630500" y="0"/>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1_4_1_1_1_2_1">
    <p:bg>
      <p:bgPr>
        <a:solidFill>
          <a:schemeClr val="accent6"/>
        </a:solidFill>
        <a:effectLst/>
      </p:bgPr>
    </p:bg>
    <p:spTree>
      <p:nvGrpSpPr>
        <p:cNvPr id="1" name="Shape 247"/>
        <p:cNvGrpSpPr/>
        <p:nvPr/>
      </p:nvGrpSpPr>
      <p:grpSpPr>
        <a:xfrm>
          <a:off x="0" y="0"/>
          <a:ext cx="0" cy="0"/>
          <a:chOff x="0" y="0"/>
          <a:chExt cx="0" cy="0"/>
        </a:xfrm>
      </p:grpSpPr>
      <p:sp>
        <p:nvSpPr>
          <p:cNvPr id="248" name="Google Shape;248;p27"/>
          <p:cNvSpPr/>
          <p:nvPr/>
        </p:nvSpPr>
        <p:spPr>
          <a:xfrm>
            <a:off x="2" y="2"/>
            <a:ext cx="5143500" cy="5143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27"/>
          <p:cNvSpPr/>
          <p:nvPr/>
        </p:nvSpPr>
        <p:spPr>
          <a:xfrm rot="10800000">
            <a:off x="6" y="3425548"/>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7"/>
          <p:cNvSpPr/>
          <p:nvPr/>
        </p:nvSpPr>
        <p:spPr>
          <a:xfrm rot="10800000">
            <a:off x="6" y="4303756"/>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7"/>
          <p:cNvSpPr/>
          <p:nvPr/>
        </p:nvSpPr>
        <p:spPr>
          <a:xfrm rot="-5400000">
            <a:off x="6" y="1660444"/>
            <a:ext cx="1761900" cy="1761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7"/>
          <p:cNvSpPr/>
          <p:nvPr/>
        </p:nvSpPr>
        <p:spPr>
          <a:xfrm rot="5400000">
            <a:off x="7381902" y="2"/>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27"/>
          <p:cNvSpPr/>
          <p:nvPr/>
        </p:nvSpPr>
        <p:spPr>
          <a:xfrm rot="5400000">
            <a:off x="8260110" y="2"/>
            <a:ext cx="1761900" cy="1761900"/>
          </a:xfrm>
          <a:prstGeom prst="pie">
            <a:avLst>
              <a:gd name="adj1" fmla="val 0"/>
              <a:gd name="adj2" fmla="val 1079365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27"/>
          <p:cNvSpPr/>
          <p:nvPr/>
        </p:nvSpPr>
        <p:spPr>
          <a:xfrm rot="-5400000">
            <a:off x="5620006" y="-6"/>
            <a:ext cx="1761900" cy="1761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7"/>
          <p:cNvSpPr/>
          <p:nvPr/>
        </p:nvSpPr>
        <p:spPr>
          <a:xfrm rot="-5400000">
            <a:off x="7072200" y="3071700"/>
            <a:ext cx="2071800" cy="20718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1_4_1_1_1_2_1_1">
    <p:bg>
      <p:bgPr>
        <a:solidFill>
          <a:schemeClr val="accent5"/>
        </a:solidFill>
        <a:effectLst/>
      </p:bgPr>
    </p:bg>
    <p:spTree>
      <p:nvGrpSpPr>
        <p:cNvPr id="1" name="Shape 256"/>
        <p:cNvGrpSpPr/>
        <p:nvPr/>
      </p:nvGrpSpPr>
      <p:grpSpPr>
        <a:xfrm>
          <a:off x="0" y="0"/>
          <a:ext cx="0" cy="0"/>
          <a:chOff x="0" y="0"/>
          <a:chExt cx="0" cy="0"/>
        </a:xfrm>
      </p:grpSpPr>
      <p:sp>
        <p:nvSpPr>
          <p:cNvPr id="257" name="Google Shape;257;p28"/>
          <p:cNvSpPr/>
          <p:nvPr/>
        </p:nvSpPr>
        <p:spPr>
          <a:xfrm>
            <a:off x="1" y="2571751"/>
            <a:ext cx="2571600" cy="2571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8"/>
          <p:cNvSpPr/>
          <p:nvPr/>
        </p:nvSpPr>
        <p:spPr>
          <a:xfrm rot="-5400000">
            <a:off x="-36985" y="-6"/>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8"/>
          <p:cNvSpPr/>
          <p:nvPr/>
        </p:nvSpPr>
        <p:spPr>
          <a:xfrm rot="-5400000">
            <a:off x="-915194" y="-6"/>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8"/>
          <p:cNvSpPr/>
          <p:nvPr/>
        </p:nvSpPr>
        <p:spPr>
          <a:xfrm rot="5400000">
            <a:off x="1724910" y="2"/>
            <a:ext cx="1761900" cy="176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8"/>
          <p:cNvSpPr/>
          <p:nvPr/>
        </p:nvSpPr>
        <p:spPr>
          <a:xfrm rot="-5400000">
            <a:off x="4008901" y="8401"/>
            <a:ext cx="5135100" cy="51351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8"/>
          <p:cNvSpPr/>
          <p:nvPr/>
        </p:nvSpPr>
        <p:spPr>
          <a:xfrm rot="10800000">
            <a:off x="7382106" y="3425548"/>
            <a:ext cx="1761900" cy="17619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28"/>
          <p:cNvSpPr/>
          <p:nvPr/>
        </p:nvSpPr>
        <p:spPr>
          <a:xfrm rot="10800000">
            <a:off x="7382106" y="4303756"/>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28"/>
          <p:cNvSpPr/>
          <p:nvPr/>
        </p:nvSpPr>
        <p:spPr>
          <a:xfrm rot="-5400000">
            <a:off x="7382106" y="1660444"/>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bg>
      <p:bgPr>
        <a:solidFill>
          <a:schemeClr val="accent5"/>
        </a:solidFill>
        <a:effectLst/>
      </p:bgPr>
    </p:bg>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None/>
              <a:defRPr>
                <a:solidFill>
                  <a:schemeClr val="accent1"/>
                </a:solidFill>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p:txBody>
      </p:sp>
      <p:sp>
        <p:nvSpPr>
          <p:cNvPr id="27" name="Google Shape;27;p4"/>
          <p:cNvSpPr txBox="1">
            <a:spLocks noGrp="1"/>
          </p:cNvSpPr>
          <p:nvPr>
            <p:ph type="subTitle" idx="1"/>
          </p:nvPr>
        </p:nvSpPr>
        <p:spPr>
          <a:xfrm>
            <a:off x="713250" y="1184862"/>
            <a:ext cx="7717500" cy="34473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Font typeface="Barlow"/>
              <a:buChar char="●"/>
              <a:defRPr sz="1150"/>
            </a:lvl1pPr>
            <a:lvl2pPr lvl="1" rtl="0">
              <a:spcBef>
                <a:spcPts val="0"/>
              </a:spcBef>
              <a:spcAft>
                <a:spcPts val="0"/>
              </a:spcAft>
              <a:buSzPts val="1400"/>
              <a:buFont typeface="Barlow"/>
              <a:buChar char="○"/>
              <a:defRPr/>
            </a:lvl2pPr>
            <a:lvl3pPr lvl="2" rtl="0">
              <a:spcBef>
                <a:spcPts val="0"/>
              </a:spcBef>
              <a:spcAft>
                <a:spcPts val="0"/>
              </a:spcAft>
              <a:buSzPts val="1400"/>
              <a:buFont typeface="Barlow"/>
              <a:buChar char="■"/>
              <a:defRPr/>
            </a:lvl3pPr>
            <a:lvl4pPr lvl="3" rtl="0">
              <a:spcBef>
                <a:spcPts val="0"/>
              </a:spcBef>
              <a:spcAft>
                <a:spcPts val="0"/>
              </a:spcAft>
              <a:buSzPts val="1400"/>
              <a:buFont typeface="Barlow"/>
              <a:buChar char="●"/>
              <a:defRPr/>
            </a:lvl4pPr>
            <a:lvl5pPr lvl="4" rtl="0">
              <a:spcBef>
                <a:spcPts val="0"/>
              </a:spcBef>
              <a:spcAft>
                <a:spcPts val="0"/>
              </a:spcAft>
              <a:buSzPts val="1400"/>
              <a:buFont typeface="Barlow"/>
              <a:buChar char="○"/>
              <a:defRPr/>
            </a:lvl5pPr>
            <a:lvl6pPr lvl="5" rtl="0">
              <a:spcBef>
                <a:spcPts val="0"/>
              </a:spcBef>
              <a:spcAft>
                <a:spcPts val="0"/>
              </a:spcAft>
              <a:buSzPts val="1400"/>
              <a:buFont typeface="Barlow"/>
              <a:buChar char="■"/>
              <a:defRPr/>
            </a:lvl6pPr>
            <a:lvl7pPr lvl="6" rtl="0">
              <a:spcBef>
                <a:spcPts val="0"/>
              </a:spcBef>
              <a:spcAft>
                <a:spcPts val="0"/>
              </a:spcAft>
              <a:buSzPts val="1400"/>
              <a:buFont typeface="Barlow"/>
              <a:buChar char="●"/>
              <a:defRPr/>
            </a:lvl7pPr>
            <a:lvl8pPr lvl="7" rtl="0">
              <a:spcBef>
                <a:spcPts val="0"/>
              </a:spcBef>
              <a:spcAft>
                <a:spcPts val="0"/>
              </a:spcAft>
              <a:buSzPts val="1400"/>
              <a:buFont typeface="Barlow"/>
              <a:buChar char="○"/>
              <a:defRPr/>
            </a:lvl8pPr>
            <a:lvl9pPr lvl="8" rtl="0">
              <a:spcBef>
                <a:spcPts val="0"/>
              </a:spcBef>
              <a:spcAft>
                <a:spcPts val="0"/>
              </a:spcAft>
              <a:buSzPts val="1400"/>
              <a:buFont typeface="Barlow"/>
              <a:buChar char="■"/>
              <a:defRPr/>
            </a:lvl9pPr>
          </a:lstStyle>
          <a:p/>
        </p:txBody>
      </p:sp>
      <p:sp>
        <p:nvSpPr>
          <p:cNvPr id="28" name="Google Shape;28;p4"/>
          <p:cNvSpPr/>
          <p:nvPr/>
        </p:nvSpPr>
        <p:spPr>
          <a:xfrm rot="10800000">
            <a:off x="8124625" y="-1193425"/>
            <a:ext cx="2051100" cy="2051100"/>
          </a:xfrm>
          <a:prstGeom prst="blockArc">
            <a:avLst>
              <a:gd name="adj1" fmla="val 10800000"/>
              <a:gd name="adj2" fmla="val 21599915"/>
              <a:gd name="adj3" fmla="val 1523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4"/>
          <p:cNvSpPr/>
          <p:nvPr/>
        </p:nvSpPr>
        <p:spPr>
          <a:xfrm rot="-5400000">
            <a:off x="-677900" y="-815450"/>
            <a:ext cx="1355700" cy="13557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4"/>
          <p:cNvSpPr/>
          <p:nvPr/>
        </p:nvSpPr>
        <p:spPr>
          <a:xfrm flipH="1">
            <a:off x="8430901" y="4422700"/>
            <a:ext cx="713100" cy="7134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bg>
      <p:bgPr>
        <a:solidFill>
          <a:schemeClr val="accent5"/>
        </a:solidFill>
        <a:effectLst/>
      </p:bgPr>
    </p:bg>
    <p:spTree>
      <p:nvGrpSpPr>
        <p:cNvPr id="1" name="Shape 31"/>
        <p:cNvGrpSpPr/>
        <p:nvPr/>
      </p:nvGrpSpPr>
      <p:grpSpPr>
        <a:xfrm>
          <a:off x="0" y="0"/>
          <a:ext cx="0" cy="0"/>
          <a:chOff x="0" y="0"/>
          <a:chExt cx="0" cy="0"/>
        </a:xfrm>
      </p:grpSpPr>
      <p:sp>
        <p:nvSpPr>
          <p:cNvPr id="32" name="Google Shape;32;p5"/>
          <p:cNvSpPr/>
          <p:nvPr/>
        </p:nvSpPr>
        <p:spPr>
          <a:xfrm flipH="1">
            <a:off x="5024150" y="1026175"/>
            <a:ext cx="4119900" cy="4119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5"/>
          <p:cNvSpPr/>
          <p:nvPr/>
        </p:nvSpPr>
        <p:spPr>
          <a:xfrm>
            <a:off x="0" y="1026175"/>
            <a:ext cx="4119900" cy="4119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5"/>
          <p:cNvSpPr/>
          <p:nvPr/>
        </p:nvSpPr>
        <p:spPr>
          <a:xfrm>
            <a:off x="4572025" y="2133600"/>
            <a:ext cx="3469800" cy="3009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5"/>
          <p:cNvSpPr/>
          <p:nvPr/>
        </p:nvSpPr>
        <p:spPr>
          <a:xfrm>
            <a:off x="1102175" y="2133600"/>
            <a:ext cx="3469800" cy="30099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5"/>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None/>
              <a:defRPr>
                <a:solidFill>
                  <a:schemeClr val="accent1"/>
                </a:solidFill>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p:txBody>
      </p:sp>
      <p:sp>
        <p:nvSpPr>
          <p:cNvPr id="37" name="Google Shape;37;p5"/>
          <p:cNvSpPr txBox="1">
            <a:spLocks noGrp="1"/>
          </p:cNvSpPr>
          <p:nvPr>
            <p:ph type="subTitle" idx="1"/>
          </p:nvPr>
        </p:nvSpPr>
        <p:spPr>
          <a:xfrm>
            <a:off x="1438619" y="2813075"/>
            <a:ext cx="27969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dk2"/>
              </a:buClr>
              <a:buSzPts val="2400"/>
              <a:buFont typeface="Montserrat SemiBold" panose="00000500000000000000"/>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
        <p:nvSpPr>
          <p:cNvPr id="38" name="Google Shape;38;p5"/>
          <p:cNvSpPr txBox="1">
            <a:spLocks noGrp="1"/>
          </p:cNvSpPr>
          <p:nvPr>
            <p:ph type="subTitle" idx="2"/>
          </p:nvPr>
        </p:nvSpPr>
        <p:spPr>
          <a:xfrm>
            <a:off x="4908481" y="2813075"/>
            <a:ext cx="27969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dk2"/>
              </a:buClr>
              <a:buSzPts val="2400"/>
              <a:buFont typeface="Montserrat SemiBold" panose="00000500000000000000"/>
              <a:buNone/>
              <a:defRPr b="1"/>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
        <p:nvSpPr>
          <p:cNvPr id="39" name="Google Shape;39;p5"/>
          <p:cNvSpPr txBox="1">
            <a:spLocks noGrp="1"/>
          </p:cNvSpPr>
          <p:nvPr>
            <p:ph type="subTitle" idx="3"/>
          </p:nvPr>
        </p:nvSpPr>
        <p:spPr>
          <a:xfrm>
            <a:off x="1438619" y="3233100"/>
            <a:ext cx="2796900" cy="1460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 name="Google Shape;40;p5"/>
          <p:cNvSpPr txBox="1">
            <a:spLocks noGrp="1"/>
          </p:cNvSpPr>
          <p:nvPr>
            <p:ph type="subTitle" idx="4"/>
          </p:nvPr>
        </p:nvSpPr>
        <p:spPr>
          <a:xfrm>
            <a:off x="4909981" y="3233094"/>
            <a:ext cx="2793900" cy="1460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bg>
      <p:bgPr>
        <a:solidFill>
          <a:schemeClr val="accent5"/>
        </a:solidFill>
        <a:effectLst/>
      </p:bgPr>
    </p:bg>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None/>
              <a:defRPr>
                <a:solidFill>
                  <a:schemeClr val="accent1"/>
                </a:solidFill>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5"/>
        </a:solidFill>
        <a:effectLst/>
      </p:bgPr>
    </p:bg>
    <p:spTree>
      <p:nvGrpSpPr>
        <p:cNvPr id="1" name="Shape 43"/>
        <p:cNvGrpSpPr/>
        <p:nvPr/>
      </p:nvGrpSpPr>
      <p:grpSpPr>
        <a:xfrm>
          <a:off x="0" y="0"/>
          <a:ext cx="0" cy="0"/>
          <a:chOff x="0" y="0"/>
          <a:chExt cx="0" cy="0"/>
        </a:xfrm>
      </p:grpSpPr>
      <p:sp>
        <p:nvSpPr>
          <p:cNvPr id="44" name="Google Shape;44;p7"/>
          <p:cNvSpPr txBox="1">
            <a:spLocks noGrp="1"/>
          </p:cNvSpPr>
          <p:nvPr>
            <p:ph type="body" idx="1"/>
          </p:nvPr>
        </p:nvSpPr>
        <p:spPr>
          <a:xfrm>
            <a:off x="713250" y="1389600"/>
            <a:ext cx="7717500" cy="3179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5" name="Google Shape;45;p7"/>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None/>
              <a:defRPr>
                <a:solidFill>
                  <a:schemeClr val="accent1"/>
                </a:solidFill>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p:txBody>
      </p:sp>
      <p:sp>
        <p:nvSpPr>
          <p:cNvPr id="46" name="Google Shape;46;p7"/>
          <p:cNvSpPr/>
          <p:nvPr/>
        </p:nvSpPr>
        <p:spPr>
          <a:xfrm flipH="1">
            <a:off x="8430901" y="4422700"/>
            <a:ext cx="713100" cy="7134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7"/>
          <p:cNvSpPr/>
          <p:nvPr/>
        </p:nvSpPr>
        <p:spPr>
          <a:xfrm rot="-5400000">
            <a:off x="-677900" y="-815450"/>
            <a:ext cx="1355700" cy="1355700"/>
          </a:xfrm>
          <a:prstGeom prst="pie">
            <a:avLst>
              <a:gd name="adj1" fmla="val 0"/>
              <a:gd name="adj2" fmla="val 1079365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7"/>
          <p:cNvSpPr/>
          <p:nvPr/>
        </p:nvSpPr>
        <p:spPr>
          <a:xfrm rot="10800000">
            <a:off x="8124625" y="-1193425"/>
            <a:ext cx="2051100" cy="2051100"/>
          </a:xfrm>
          <a:prstGeom prst="blockArc">
            <a:avLst>
              <a:gd name="adj1" fmla="val 10800000"/>
              <a:gd name="adj2" fmla="val 21599915"/>
              <a:gd name="adj3" fmla="val 1523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1852475" y="1411950"/>
            <a:ext cx="5434200" cy="2312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800"/>
              <a:buNone/>
              <a:defRPr sz="6450">
                <a:solidFill>
                  <a:schemeClr val="accent5"/>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1" name="Google Shape;51;p8"/>
          <p:cNvSpPr/>
          <p:nvPr/>
        </p:nvSpPr>
        <p:spPr>
          <a:xfrm rot="10800000" flipH="1">
            <a:off x="7488324" y="550350"/>
            <a:ext cx="1759800" cy="459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8"/>
          <p:cNvSpPr/>
          <p:nvPr/>
        </p:nvSpPr>
        <p:spPr>
          <a:xfrm rot="10800000">
            <a:off x="6222500" y="100"/>
            <a:ext cx="3025500" cy="3025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8"/>
          <p:cNvSpPr/>
          <p:nvPr/>
        </p:nvSpPr>
        <p:spPr>
          <a:xfrm>
            <a:off x="-1143324" y="649451"/>
            <a:ext cx="4496700" cy="44967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8"/>
          <p:cNvSpPr/>
          <p:nvPr/>
        </p:nvSpPr>
        <p:spPr>
          <a:xfrm flipH="1">
            <a:off x="6" y="-15299"/>
            <a:ext cx="1761900" cy="1761900"/>
          </a:xfrm>
          <a:prstGeom prst="pie">
            <a:avLst>
              <a:gd name="adj1" fmla="val 0"/>
              <a:gd name="adj2" fmla="val 1079365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8"/>
          <p:cNvSpPr/>
          <p:nvPr/>
        </p:nvSpPr>
        <p:spPr>
          <a:xfrm flipH="1">
            <a:off x="6" y="-893507"/>
            <a:ext cx="1761900" cy="1761900"/>
          </a:xfrm>
          <a:prstGeom prst="pie">
            <a:avLst>
              <a:gd name="adj1" fmla="val 0"/>
              <a:gd name="adj2" fmla="val 1079365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8"/>
          <p:cNvSpPr/>
          <p:nvPr/>
        </p:nvSpPr>
        <p:spPr>
          <a:xfrm rot="-5400000" flipH="1">
            <a:off x="6" y="1746605"/>
            <a:ext cx="1761900" cy="17619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5"/>
        </a:solidFill>
        <a:effectLst/>
      </p:bgPr>
    </p:bg>
    <p:spTree>
      <p:nvGrpSpPr>
        <p:cNvPr id="1" name="Shape 57"/>
        <p:cNvGrpSpPr/>
        <p:nvPr/>
      </p:nvGrpSpPr>
      <p:grpSpPr>
        <a:xfrm>
          <a:off x="0" y="0"/>
          <a:ext cx="0" cy="0"/>
          <a:chOff x="0" y="0"/>
          <a:chExt cx="0" cy="0"/>
        </a:xfrm>
      </p:grpSpPr>
      <p:sp>
        <p:nvSpPr>
          <p:cNvPr id="58" name="Google Shape;58;p9"/>
          <p:cNvSpPr txBox="1">
            <a:spLocks noGrp="1"/>
          </p:cNvSpPr>
          <p:nvPr>
            <p:ph type="subTitle" idx="1"/>
          </p:nvPr>
        </p:nvSpPr>
        <p:spPr>
          <a:xfrm>
            <a:off x="5244000" y="2571750"/>
            <a:ext cx="3180000" cy="1323000"/>
          </a:xfrm>
          <a:prstGeom prst="rect">
            <a:avLst/>
          </a:prstGeom>
        </p:spPr>
        <p:txBody>
          <a:bodyPr spcFirstLastPara="1" wrap="square" lIns="91425" tIns="91425" rIns="91425" bIns="91425" anchor="ctr" anchorCtr="0">
            <a:norm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p:txBody>
      </p:sp>
      <p:sp>
        <p:nvSpPr>
          <p:cNvPr id="59" name="Google Shape;59;p9"/>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1"/>
              </a:buClr>
              <a:buSzPts val="2800"/>
              <a:buNone/>
              <a:defRPr>
                <a:solidFill>
                  <a:schemeClr val="accent1"/>
                </a:solidFill>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p:txBody>
      </p:sp>
      <p:sp>
        <p:nvSpPr>
          <p:cNvPr id="60" name="Google Shape;60;p9"/>
          <p:cNvSpPr/>
          <p:nvPr/>
        </p:nvSpPr>
        <p:spPr>
          <a:xfrm>
            <a:off x="-7" y="-69"/>
            <a:ext cx="5146200" cy="5146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9"/>
          <p:cNvSpPr/>
          <p:nvPr/>
        </p:nvSpPr>
        <p:spPr>
          <a:xfrm>
            <a:off x="6662094" y="-934537"/>
            <a:ext cx="1761900" cy="1761900"/>
          </a:xfrm>
          <a:prstGeom prst="pie">
            <a:avLst>
              <a:gd name="adj1" fmla="val 0"/>
              <a:gd name="adj2" fmla="val 1079365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9"/>
          <p:cNvSpPr/>
          <p:nvPr/>
        </p:nvSpPr>
        <p:spPr>
          <a:xfrm>
            <a:off x="6662094" y="-56329"/>
            <a:ext cx="1761900" cy="1761900"/>
          </a:xfrm>
          <a:prstGeom prst="pie">
            <a:avLst>
              <a:gd name="adj1" fmla="val 0"/>
              <a:gd name="adj2" fmla="val 10793658"/>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3"/>
        <p:cNvGrpSpPr/>
        <p:nvPr/>
      </p:nvGrpSpPr>
      <p:grpSpPr>
        <a:xfrm>
          <a:off x="0" y="0"/>
          <a:ext cx="0" cy="0"/>
          <a:chOff x="0" y="0"/>
          <a:chExt cx="0" cy="0"/>
        </a:xfrm>
      </p:grpSpPr>
      <p:sp>
        <p:nvSpPr>
          <p:cNvPr id="64" name="Google Shape;64;p10"/>
          <p:cNvSpPr txBox="1">
            <a:spLocks noGrp="1"/>
          </p:cNvSpPr>
          <p:nvPr>
            <p:ph type="title"/>
          </p:nvPr>
        </p:nvSpPr>
        <p:spPr>
          <a:xfrm>
            <a:off x="713225" y="540250"/>
            <a:ext cx="7717500" cy="488400"/>
          </a:xfrm>
          <a:prstGeom prst="rect">
            <a:avLst/>
          </a:prstGeom>
        </p:spPr>
        <p:txBody>
          <a:bodyPr spcFirstLastPara="1" wrap="square" lIns="91425" tIns="91425" rIns="91425" bIns="91425" anchor="b" anchorCtr="0">
            <a:normAutofit/>
          </a:bodyPr>
          <a:lstStyle>
            <a:lvl1pPr lvl="0" algn="ctr" rtl="0">
              <a:spcBef>
                <a:spcPts val="0"/>
              </a:spcBef>
              <a:spcAft>
                <a:spcPts val="0"/>
              </a:spcAft>
              <a:buClr>
                <a:schemeClr val="accent5"/>
              </a:buClr>
              <a:buSzPts val="2800"/>
              <a:buNone/>
              <a:defRPr sz="2840">
                <a:solidFill>
                  <a:schemeClr val="accent5"/>
                </a:solidFill>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sp>
        <p:nvSpPr>
          <p:cNvPr id="65" name="Google Shape;65;p10"/>
          <p:cNvSpPr/>
          <p:nvPr/>
        </p:nvSpPr>
        <p:spPr>
          <a:xfrm rot="5400000">
            <a:off x="-1238250" y="3875550"/>
            <a:ext cx="2430000" cy="2430000"/>
          </a:xfrm>
          <a:prstGeom prst="blockArc">
            <a:avLst>
              <a:gd name="adj1" fmla="val 10800000"/>
              <a:gd name="adj2" fmla="val 21599915"/>
              <a:gd name="adj3" fmla="val 1523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10"/>
          <p:cNvSpPr/>
          <p:nvPr/>
        </p:nvSpPr>
        <p:spPr>
          <a:xfrm rot="-5400000">
            <a:off x="7924800" y="1113300"/>
            <a:ext cx="2430000" cy="2430000"/>
          </a:xfrm>
          <a:prstGeom prst="blockArc">
            <a:avLst>
              <a:gd name="adj1" fmla="val 10800000"/>
              <a:gd name="adj2" fmla="val 21599915"/>
              <a:gd name="adj3" fmla="val 1523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8" Type="http://schemas.openxmlformats.org/officeDocument/2006/relationships/theme" Target="../theme/theme1.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thic A1 Black" charset="-127"/>
              <a:buNone/>
              <a:defRPr sz="2800">
                <a:solidFill>
                  <a:schemeClr val="dk1"/>
                </a:solidFill>
                <a:latin typeface="Gothic A1 Black" charset="-127"/>
                <a:ea typeface="Gothic A1 Black" charset="-127"/>
                <a:cs typeface="Gothic A1 Black" charset="-127"/>
                <a:sym typeface="Gothic A1 Black" charset="-127"/>
              </a:defRPr>
            </a:lvl1pPr>
            <a:lvl2pPr lvl="1">
              <a:spcBef>
                <a:spcPts val="0"/>
              </a:spcBef>
              <a:spcAft>
                <a:spcPts val="0"/>
              </a:spcAft>
              <a:buClr>
                <a:schemeClr val="dk1"/>
              </a:buClr>
              <a:buSzPts val="2800"/>
              <a:buFont typeface="Gothic A1 Black" charset="-127"/>
              <a:buNone/>
              <a:defRPr sz="2800">
                <a:solidFill>
                  <a:schemeClr val="dk1"/>
                </a:solidFill>
                <a:latin typeface="Gothic A1 Black" charset="-127"/>
                <a:ea typeface="Gothic A1 Black" charset="-127"/>
                <a:cs typeface="Gothic A1 Black" charset="-127"/>
                <a:sym typeface="Gothic A1 Black" charset="-127"/>
              </a:defRPr>
            </a:lvl2pPr>
            <a:lvl3pPr lvl="2">
              <a:spcBef>
                <a:spcPts val="0"/>
              </a:spcBef>
              <a:spcAft>
                <a:spcPts val="0"/>
              </a:spcAft>
              <a:buClr>
                <a:schemeClr val="dk1"/>
              </a:buClr>
              <a:buSzPts val="2800"/>
              <a:buFont typeface="Gothic A1 Black" charset="-127"/>
              <a:buNone/>
              <a:defRPr sz="2800">
                <a:solidFill>
                  <a:schemeClr val="dk1"/>
                </a:solidFill>
                <a:latin typeface="Gothic A1 Black" charset="-127"/>
                <a:ea typeface="Gothic A1 Black" charset="-127"/>
                <a:cs typeface="Gothic A1 Black" charset="-127"/>
                <a:sym typeface="Gothic A1 Black" charset="-127"/>
              </a:defRPr>
            </a:lvl3pPr>
            <a:lvl4pPr lvl="3">
              <a:spcBef>
                <a:spcPts val="0"/>
              </a:spcBef>
              <a:spcAft>
                <a:spcPts val="0"/>
              </a:spcAft>
              <a:buClr>
                <a:schemeClr val="dk1"/>
              </a:buClr>
              <a:buSzPts val="2800"/>
              <a:buFont typeface="Gothic A1 Black" charset="-127"/>
              <a:buNone/>
              <a:defRPr sz="2800">
                <a:solidFill>
                  <a:schemeClr val="dk1"/>
                </a:solidFill>
                <a:latin typeface="Gothic A1 Black" charset="-127"/>
                <a:ea typeface="Gothic A1 Black" charset="-127"/>
                <a:cs typeface="Gothic A1 Black" charset="-127"/>
                <a:sym typeface="Gothic A1 Black" charset="-127"/>
              </a:defRPr>
            </a:lvl4pPr>
            <a:lvl5pPr lvl="4">
              <a:spcBef>
                <a:spcPts val="0"/>
              </a:spcBef>
              <a:spcAft>
                <a:spcPts val="0"/>
              </a:spcAft>
              <a:buClr>
                <a:schemeClr val="dk1"/>
              </a:buClr>
              <a:buSzPts val="2800"/>
              <a:buFont typeface="Gothic A1 Black" charset="-127"/>
              <a:buNone/>
              <a:defRPr sz="2800">
                <a:solidFill>
                  <a:schemeClr val="dk1"/>
                </a:solidFill>
                <a:latin typeface="Gothic A1 Black" charset="-127"/>
                <a:ea typeface="Gothic A1 Black" charset="-127"/>
                <a:cs typeface="Gothic A1 Black" charset="-127"/>
                <a:sym typeface="Gothic A1 Black" charset="-127"/>
              </a:defRPr>
            </a:lvl5pPr>
            <a:lvl6pPr lvl="5">
              <a:spcBef>
                <a:spcPts val="0"/>
              </a:spcBef>
              <a:spcAft>
                <a:spcPts val="0"/>
              </a:spcAft>
              <a:buClr>
                <a:schemeClr val="dk1"/>
              </a:buClr>
              <a:buSzPts val="2800"/>
              <a:buFont typeface="Gothic A1 Black" charset="-127"/>
              <a:buNone/>
              <a:defRPr sz="2800">
                <a:solidFill>
                  <a:schemeClr val="dk1"/>
                </a:solidFill>
                <a:latin typeface="Gothic A1 Black" charset="-127"/>
                <a:ea typeface="Gothic A1 Black" charset="-127"/>
                <a:cs typeface="Gothic A1 Black" charset="-127"/>
                <a:sym typeface="Gothic A1 Black" charset="-127"/>
              </a:defRPr>
            </a:lvl6pPr>
            <a:lvl7pPr lvl="6">
              <a:spcBef>
                <a:spcPts val="0"/>
              </a:spcBef>
              <a:spcAft>
                <a:spcPts val="0"/>
              </a:spcAft>
              <a:buClr>
                <a:schemeClr val="dk1"/>
              </a:buClr>
              <a:buSzPts val="2800"/>
              <a:buFont typeface="Gothic A1 Black" charset="-127"/>
              <a:buNone/>
              <a:defRPr sz="2800">
                <a:solidFill>
                  <a:schemeClr val="dk1"/>
                </a:solidFill>
                <a:latin typeface="Gothic A1 Black" charset="-127"/>
                <a:ea typeface="Gothic A1 Black" charset="-127"/>
                <a:cs typeface="Gothic A1 Black" charset="-127"/>
                <a:sym typeface="Gothic A1 Black" charset="-127"/>
              </a:defRPr>
            </a:lvl7pPr>
            <a:lvl8pPr lvl="7">
              <a:spcBef>
                <a:spcPts val="0"/>
              </a:spcBef>
              <a:spcAft>
                <a:spcPts val="0"/>
              </a:spcAft>
              <a:buClr>
                <a:schemeClr val="dk1"/>
              </a:buClr>
              <a:buSzPts val="2800"/>
              <a:buFont typeface="Gothic A1 Black" charset="-127"/>
              <a:buNone/>
              <a:defRPr sz="2800">
                <a:solidFill>
                  <a:schemeClr val="dk1"/>
                </a:solidFill>
                <a:latin typeface="Gothic A1 Black" charset="-127"/>
                <a:ea typeface="Gothic A1 Black" charset="-127"/>
                <a:cs typeface="Gothic A1 Black" charset="-127"/>
                <a:sym typeface="Gothic A1 Black" charset="-127"/>
              </a:defRPr>
            </a:lvl8pPr>
            <a:lvl9pPr lvl="8">
              <a:spcBef>
                <a:spcPts val="0"/>
              </a:spcBef>
              <a:spcAft>
                <a:spcPts val="0"/>
              </a:spcAft>
              <a:buClr>
                <a:schemeClr val="dk1"/>
              </a:buClr>
              <a:buSzPts val="2800"/>
              <a:buFont typeface="Gothic A1 Black" charset="-127"/>
              <a:buNone/>
              <a:defRPr sz="2800">
                <a:solidFill>
                  <a:schemeClr val="dk1"/>
                </a:solidFill>
                <a:latin typeface="Gothic A1 Black" charset="-127"/>
                <a:ea typeface="Gothic A1 Black" charset="-127"/>
                <a:cs typeface="Gothic A1 Black" charset="-127"/>
                <a:sym typeface="Gothic A1 Black" charset="-127"/>
              </a:defRPr>
            </a:lvl9pPr>
          </a:lstStyle>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Gothic A1" charset="-127"/>
              <a:buChar char="●"/>
              <a:defRPr sz="1800">
                <a:solidFill>
                  <a:schemeClr val="dk1"/>
                </a:solidFill>
                <a:latin typeface="Gothic A1" charset="-127"/>
                <a:ea typeface="Gothic A1" charset="-127"/>
                <a:cs typeface="Gothic A1" charset="-127"/>
                <a:sym typeface="Gothic A1" charset="-127"/>
              </a:defRPr>
            </a:lvl1pPr>
            <a:lvl2pPr marL="914400" lvl="1" indent="-317500">
              <a:lnSpc>
                <a:spcPct val="115000"/>
              </a:lnSpc>
              <a:spcBef>
                <a:spcPts val="0"/>
              </a:spcBef>
              <a:spcAft>
                <a:spcPts val="0"/>
              </a:spcAft>
              <a:buClr>
                <a:schemeClr val="dk1"/>
              </a:buClr>
              <a:buSzPts val="1400"/>
              <a:buFont typeface="Gothic A1" charset="-127"/>
              <a:buChar char="○"/>
              <a:defRPr>
                <a:solidFill>
                  <a:schemeClr val="dk1"/>
                </a:solidFill>
                <a:latin typeface="Gothic A1" charset="-127"/>
                <a:ea typeface="Gothic A1" charset="-127"/>
                <a:cs typeface="Gothic A1" charset="-127"/>
                <a:sym typeface="Gothic A1" charset="-127"/>
              </a:defRPr>
            </a:lvl2pPr>
            <a:lvl3pPr marL="1371600" lvl="2" indent="-317500">
              <a:lnSpc>
                <a:spcPct val="115000"/>
              </a:lnSpc>
              <a:spcBef>
                <a:spcPts val="0"/>
              </a:spcBef>
              <a:spcAft>
                <a:spcPts val="0"/>
              </a:spcAft>
              <a:buClr>
                <a:schemeClr val="dk1"/>
              </a:buClr>
              <a:buSzPts val="1400"/>
              <a:buFont typeface="Gothic A1" charset="-127"/>
              <a:buChar char="■"/>
              <a:defRPr>
                <a:solidFill>
                  <a:schemeClr val="dk1"/>
                </a:solidFill>
                <a:latin typeface="Gothic A1" charset="-127"/>
                <a:ea typeface="Gothic A1" charset="-127"/>
                <a:cs typeface="Gothic A1" charset="-127"/>
                <a:sym typeface="Gothic A1" charset="-127"/>
              </a:defRPr>
            </a:lvl3pPr>
            <a:lvl4pPr marL="1828800" lvl="3" indent="-317500">
              <a:lnSpc>
                <a:spcPct val="115000"/>
              </a:lnSpc>
              <a:spcBef>
                <a:spcPts val="0"/>
              </a:spcBef>
              <a:spcAft>
                <a:spcPts val="0"/>
              </a:spcAft>
              <a:buClr>
                <a:schemeClr val="dk1"/>
              </a:buClr>
              <a:buSzPts val="1400"/>
              <a:buFont typeface="Gothic A1" charset="-127"/>
              <a:buChar char="●"/>
              <a:defRPr>
                <a:solidFill>
                  <a:schemeClr val="dk1"/>
                </a:solidFill>
                <a:latin typeface="Gothic A1" charset="-127"/>
                <a:ea typeface="Gothic A1" charset="-127"/>
                <a:cs typeface="Gothic A1" charset="-127"/>
                <a:sym typeface="Gothic A1" charset="-127"/>
              </a:defRPr>
            </a:lvl4pPr>
            <a:lvl5pPr marL="2286000" lvl="4" indent="-317500">
              <a:lnSpc>
                <a:spcPct val="115000"/>
              </a:lnSpc>
              <a:spcBef>
                <a:spcPts val="0"/>
              </a:spcBef>
              <a:spcAft>
                <a:spcPts val="0"/>
              </a:spcAft>
              <a:buClr>
                <a:schemeClr val="dk1"/>
              </a:buClr>
              <a:buSzPts val="1400"/>
              <a:buFont typeface="Gothic A1" charset="-127"/>
              <a:buChar char="○"/>
              <a:defRPr>
                <a:solidFill>
                  <a:schemeClr val="dk1"/>
                </a:solidFill>
                <a:latin typeface="Gothic A1" charset="-127"/>
                <a:ea typeface="Gothic A1" charset="-127"/>
                <a:cs typeface="Gothic A1" charset="-127"/>
                <a:sym typeface="Gothic A1" charset="-127"/>
              </a:defRPr>
            </a:lvl5pPr>
            <a:lvl6pPr marL="2743200" lvl="5" indent="-317500">
              <a:lnSpc>
                <a:spcPct val="115000"/>
              </a:lnSpc>
              <a:spcBef>
                <a:spcPts val="0"/>
              </a:spcBef>
              <a:spcAft>
                <a:spcPts val="0"/>
              </a:spcAft>
              <a:buClr>
                <a:schemeClr val="dk1"/>
              </a:buClr>
              <a:buSzPts val="1400"/>
              <a:buFont typeface="Gothic A1" charset="-127"/>
              <a:buChar char="■"/>
              <a:defRPr>
                <a:solidFill>
                  <a:schemeClr val="dk1"/>
                </a:solidFill>
                <a:latin typeface="Gothic A1" charset="-127"/>
                <a:ea typeface="Gothic A1" charset="-127"/>
                <a:cs typeface="Gothic A1" charset="-127"/>
                <a:sym typeface="Gothic A1" charset="-127"/>
              </a:defRPr>
            </a:lvl6pPr>
            <a:lvl7pPr marL="3200400" lvl="6" indent="-317500">
              <a:lnSpc>
                <a:spcPct val="115000"/>
              </a:lnSpc>
              <a:spcBef>
                <a:spcPts val="0"/>
              </a:spcBef>
              <a:spcAft>
                <a:spcPts val="0"/>
              </a:spcAft>
              <a:buClr>
                <a:schemeClr val="dk1"/>
              </a:buClr>
              <a:buSzPts val="1400"/>
              <a:buFont typeface="Gothic A1" charset="-127"/>
              <a:buChar char="●"/>
              <a:defRPr>
                <a:solidFill>
                  <a:schemeClr val="dk1"/>
                </a:solidFill>
                <a:latin typeface="Gothic A1" charset="-127"/>
                <a:ea typeface="Gothic A1" charset="-127"/>
                <a:cs typeface="Gothic A1" charset="-127"/>
                <a:sym typeface="Gothic A1" charset="-127"/>
              </a:defRPr>
            </a:lvl7pPr>
            <a:lvl8pPr marL="3657600" lvl="7" indent="-317500">
              <a:lnSpc>
                <a:spcPct val="115000"/>
              </a:lnSpc>
              <a:spcBef>
                <a:spcPts val="0"/>
              </a:spcBef>
              <a:spcAft>
                <a:spcPts val="0"/>
              </a:spcAft>
              <a:buClr>
                <a:schemeClr val="dk1"/>
              </a:buClr>
              <a:buSzPts val="1400"/>
              <a:buFont typeface="Gothic A1" charset="-127"/>
              <a:buChar char="○"/>
              <a:defRPr>
                <a:solidFill>
                  <a:schemeClr val="dk1"/>
                </a:solidFill>
                <a:latin typeface="Gothic A1" charset="-127"/>
                <a:ea typeface="Gothic A1" charset="-127"/>
                <a:cs typeface="Gothic A1" charset="-127"/>
                <a:sym typeface="Gothic A1" charset="-127"/>
              </a:defRPr>
            </a:lvl8pPr>
            <a:lvl9pPr marL="4114800" lvl="8" indent="-317500">
              <a:lnSpc>
                <a:spcPct val="115000"/>
              </a:lnSpc>
              <a:spcBef>
                <a:spcPts val="0"/>
              </a:spcBef>
              <a:spcAft>
                <a:spcPts val="0"/>
              </a:spcAft>
              <a:buClr>
                <a:schemeClr val="dk1"/>
              </a:buClr>
              <a:buSzPts val="1400"/>
              <a:buFont typeface="Gothic A1" charset="-127"/>
              <a:buChar char="■"/>
              <a:defRPr>
                <a:solidFill>
                  <a:schemeClr val="dk1"/>
                </a:solidFill>
                <a:latin typeface="Gothic A1" charset="-127"/>
                <a:ea typeface="Gothic A1" charset="-127"/>
                <a:cs typeface="Gothic A1" charset="-127"/>
                <a:sym typeface="Gothic A1" charset="-127"/>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hyperlink" Target="https://www.youtube.com/watch?v=8ZwiekZ0a1o" TargetMode="Externa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25.xml"/><Relationship Id="rId5" Type="http://schemas.openxmlformats.org/officeDocument/2006/relationships/image" Target="../media/image16.png"/><Relationship Id="rId4" Type="http://schemas.openxmlformats.org/officeDocument/2006/relationships/image" Target="../media/image15.jpeg"/><Relationship Id="rId3" Type="http://schemas.openxmlformats.org/officeDocument/2006/relationships/hyperlink" Target="https://github.com/Iris6373/VITMeeT" TargetMode="External"/><Relationship Id="rId2" Type="http://schemas.openxmlformats.org/officeDocument/2006/relationships/hyperlink" Target="https://www.youtube.com/watch?v=8ZwiekZ0a1o" TargetMode="External"/><Relationship Id="rId1" Type="http://schemas.openxmlformats.org/officeDocument/2006/relationships/image" Target="../media/image14.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4.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5.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14.xml"/><Relationship Id="rId6" Type="http://schemas.openxmlformats.org/officeDocument/2006/relationships/hyperlink" Target="https://creativecommons.org/licenses/by-sa/3.0/" TargetMode="External"/><Relationship Id="rId5" Type="http://schemas.openxmlformats.org/officeDocument/2006/relationships/hyperlink" Target="https://commons.wikimedia.org/wiki/File:Socket-io.svg" TargetMode="Externa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9"/>
          <p:cNvSpPr/>
          <p:nvPr/>
        </p:nvSpPr>
        <p:spPr>
          <a:xfrm>
            <a:off x="4401250" y="369500"/>
            <a:ext cx="4396800" cy="4396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70" name="Google Shape;270;p29"/>
          <p:cNvPicPr preferRelativeResize="0"/>
          <p:nvPr/>
        </p:nvPicPr>
        <p:blipFill rotWithShape="1">
          <a:blip r:embed="rId1"/>
          <a:srcRect l="16639" r="16639"/>
          <a:stretch>
            <a:fillRect/>
          </a:stretch>
        </p:blipFill>
        <p:spPr>
          <a:xfrm>
            <a:off x="4571938" y="544050"/>
            <a:ext cx="4055400" cy="4055400"/>
          </a:xfrm>
          <a:prstGeom prst="ellipse">
            <a:avLst/>
          </a:prstGeom>
          <a:noFill/>
          <a:ln>
            <a:noFill/>
          </a:ln>
        </p:spPr>
      </p:pic>
      <p:sp>
        <p:nvSpPr>
          <p:cNvPr id="271" name="Google Shape;271;p29"/>
          <p:cNvSpPr txBox="1">
            <a:spLocks noGrp="1"/>
          </p:cNvSpPr>
          <p:nvPr>
            <p:ph type="ctrTitle"/>
          </p:nvPr>
        </p:nvSpPr>
        <p:spPr>
          <a:xfrm>
            <a:off x="134025" y="540250"/>
            <a:ext cx="4893600" cy="2115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sz="4135">
                <a:solidFill>
                  <a:schemeClr val="accent5"/>
                </a:solidFill>
              </a:rPr>
              <a:t>Video Conferencing Application </a:t>
            </a:r>
            <a:r>
              <a:rPr lang="en-GB">
                <a:solidFill>
                  <a:schemeClr val="accent2"/>
                </a:solidFill>
              </a:rPr>
              <a:t>SIRIUS-MEET</a:t>
            </a:r>
            <a:endParaRPr>
              <a:solidFill>
                <a:schemeClr val="accent2"/>
              </a:solidFill>
            </a:endParaRPr>
          </a:p>
        </p:txBody>
      </p:sp>
      <p:sp>
        <p:nvSpPr>
          <p:cNvPr id="272" name="Google Shape;272;p29"/>
          <p:cNvSpPr txBox="1">
            <a:spLocks noGrp="1"/>
          </p:cNvSpPr>
          <p:nvPr>
            <p:ph type="subTitle" idx="1"/>
          </p:nvPr>
        </p:nvSpPr>
        <p:spPr>
          <a:xfrm>
            <a:off x="134025" y="2412900"/>
            <a:ext cx="4635300" cy="144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FFFFFF"/>
                </a:solidFill>
                <a:latin typeface="Comic Sans MS" panose="030F0702030302020204"/>
                <a:ea typeface="Comic Sans MS" panose="030F0702030302020204"/>
                <a:cs typeface="Comic Sans MS" panose="030F0702030302020204"/>
                <a:sym typeface="Comic Sans MS" panose="030F0702030302020204"/>
              </a:rPr>
              <a:t>OBJECT ORIENTED SOFTWARE  DEVELOPMENT</a:t>
            </a:r>
            <a:endParaRPr b="1">
              <a:solidFill>
                <a:srgbClr val="FFFFFF"/>
              </a:solidFill>
              <a:latin typeface="Comic Sans MS" panose="030F0702030302020204"/>
              <a:ea typeface="Comic Sans MS" panose="030F0702030302020204"/>
              <a:cs typeface="Comic Sans MS" panose="030F0702030302020204"/>
              <a:sym typeface="Comic Sans MS" panose="030F0702030302020204"/>
            </a:endParaRPr>
          </a:p>
          <a:p>
            <a:pPr marL="0" lvl="0" indent="0" algn="l" rtl="0">
              <a:spcBef>
                <a:spcPts val="0"/>
              </a:spcBef>
              <a:spcAft>
                <a:spcPts val="0"/>
              </a:spcAft>
              <a:buNone/>
            </a:pPr>
            <a:r>
              <a:rPr lang="en-GB" b="1">
                <a:solidFill>
                  <a:srgbClr val="FFFFFF"/>
                </a:solidFill>
                <a:latin typeface="Comic Sans MS" panose="030F0702030302020204"/>
                <a:ea typeface="Comic Sans MS" panose="030F0702030302020204"/>
                <a:cs typeface="Comic Sans MS" panose="030F0702030302020204"/>
                <a:sym typeface="Comic Sans MS" panose="030F0702030302020204"/>
              </a:rPr>
              <a:t>                      REVIEW-2</a:t>
            </a:r>
            <a:endParaRPr b="1">
              <a:solidFill>
                <a:srgbClr val="FFFFFF"/>
              </a:solidFill>
              <a:latin typeface="Comic Sans MS" panose="030F0702030302020204"/>
              <a:ea typeface="Comic Sans MS" panose="030F0702030302020204"/>
              <a:cs typeface="Comic Sans MS" panose="030F0702030302020204"/>
              <a:sym typeface="Comic Sans MS" panose="030F0702030302020204"/>
            </a:endParaRPr>
          </a:p>
          <a:p>
            <a:pPr marL="0" lvl="0" indent="0" algn="l" rtl="0">
              <a:spcBef>
                <a:spcPts val="0"/>
              </a:spcBef>
              <a:spcAft>
                <a:spcPts val="0"/>
              </a:spcAft>
              <a:buNone/>
            </a:pPr>
            <a:endParaRPr b="1">
              <a:solidFill>
                <a:srgbClr val="4C1130"/>
              </a:solidFill>
              <a:latin typeface="Comic Sans MS" panose="030F0702030302020204"/>
              <a:ea typeface="Comic Sans MS" panose="030F0702030302020204"/>
              <a:cs typeface="Comic Sans MS" panose="030F0702030302020204"/>
              <a:sym typeface="Comic Sans MS" panose="030F0702030302020204"/>
            </a:endParaRPr>
          </a:p>
          <a:p>
            <a:pPr marL="0" lvl="0" indent="0" algn="l" rtl="0">
              <a:spcBef>
                <a:spcPts val="0"/>
              </a:spcBef>
              <a:spcAft>
                <a:spcPts val="0"/>
              </a:spcAft>
              <a:buNone/>
            </a:pPr>
            <a:r>
              <a:rPr lang="en-GB" b="1">
                <a:solidFill>
                  <a:srgbClr val="4C1130"/>
                </a:solidFill>
                <a:latin typeface="Comic Sans MS" panose="030F0702030302020204"/>
                <a:ea typeface="Comic Sans MS" panose="030F0702030302020204"/>
                <a:cs typeface="Comic Sans MS" panose="030F0702030302020204"/>
                <a:sym typeface="Comic Sans MS" panose="030F0702030302020204"/>
              </a:rPr>
              <a:t>OUR YOUTUBE VIDEO LINK:</a:t>
            </a:r>
            <a:endParaRPr b="1">
              <a:solidFill>
                <a:srgbClr val="4C1130"/>
              </a:solidFill>
              <a:latin typeface="Comic Sans MS" panose="030F0702030302020204"/>
              <a:ea typeface="Comic Sans MS" panose="030F0702030302020204"/>
              <a:cs typeface="Comic Sans MS" panose="030F0702030302020204"/>
              <a:sym typeface="Comic Sans MS" panose="030F0702030302020204"/>
            </a:endParaRPr>
          </a:p>
          <a:p>
            <a:pPr marL="0" lvl="0" indent="0" algn="l" rtl="0">
              <a:spcBef>
                <a:spcPts val="0"/>
              </a:spcBef>
              <a:spcAft>
                <a:spcPts val="0"/>
              </a:spcAft>
              <a:buNone/>
            </a:pPr>
            <a:r>
              <a:rPr lang="en-GB" b="1">
                <a:solidFill>
                  <a:srgbClr val="4C1130"/>
                </a:solidFill>
                <a:latin typeface="Comic Sans MS" panose="030F0702030302020204"/>
                <a:ea typeface="Comic Sans MS" panose="030F0702030302020204"/>
                <a:cs typeface="Comic Sans MS" panose="030F0702030302020204"/>
                <a:sym typeface="Comic Sans MS" panose="030F0702030302020204"/>
                <a:hlinkClick r:id="rId2" tooltip="" action="ppaction://hlinkfile">
                  <a:extLst>
                    <a:ext uri="{DAF060AB-1E55-43B9-8AAB-6FB025537F2F}">
                      <wpsdc:hlinkClr xmlns:wpsdc="http://www.wps.cn/officeDocument/2017/drawingmlCustomData" val="FFC000"/>
                      <wpsdc:folHlinkClr xmlns:wpsdc="http://www.wps.cn/officeDocument/2017/drawingmlCustomData" val="FA6C46"/>
                      <wpsdc:hlinkUnderline xmlns:wpsdc="http://www.wps.cn/officeDocument/2017/drawingmlCustomData" val="1"/>
                    </a:ext>
                  </a:extLst>
                </a:hlinkClick>
              </a:rPr>
              <a:t>https://www.youtube.com/watch?v=8ZwiekZ0a1o</a:t>
            </a:r>
            <a:endParaRPr lang="en-GB" b="1">
              <a:solidFill>
                <a:srgbClr val="4C1130"/>
              </a:solidFill>
              <a:latin typeface="Comic Sans MS" panose="030F0702030302020204"/>
              <a:ea typeface="Comic Sans MS" panose="030F0702030302020204"/>
              <a:cs typeface="Comic Sans MS" panose="030F0702030302020204"/>
              <a:sym typeface="Comic Sans MS" panose="030F0702030302020204"/>
            </a:endParaRPr>
          </a:p>
          <a:p>
            <a:pPr marL="0" lvl="0" indent="0" algn="l" rtl="0">
              <a:spcBef>
                <a:spcPts val="0"/>
              </a:spcBef>
              <a:spcAft>
                <a:spcPts val="0"/>
              </a:spcAft>
              <a:buNone/>
            </a:pPr>
            <a:endParaRPr sz="10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1"/>
          <a:stretch>
            <a:fillRect/>
          </a:stretch>
        </p:blipFill>
        <p:spPr>
          <a:xfrm>
            <a:off x="1578655" y="901700"/>
            <a:ext cx="5731510" cy="33401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89584" y="-60508"/>
            <a:ext cx="4778602" cy="974907"/>
          </a:xfrm>
        </p:spPr>
        <p:txBody>
          <a:bodyPr>
            <a:normAutofit fontScale="90000"/>
          </a:bodyPr>
          <a:lstStyle/>
          <a:p>
            <a:r>
              <a:rPr lang="en-US" dirty="0"/>
              <a:t>SOFTWARE ARCHITECTURE</a:t>
            </a:r>
            <a:endParaRPr lang="en-IN" dirty="0"/>
          </a:p>
        </p:txBody>
      </p:sp>
      <p:sp>
        <p:nvSpPr>
          <p:cNvPr id="5" name="TextBox 4"/>
          <p:cNvSpPr txBox="1"/>
          <p:nvPr/>
        </p:nvSpPr>
        <p:spPr>
          <a:xfrm>
            <a:off x="659218" y="914399"/>
            <a:ext cx="6974958" cy="6165470"/>
          </a:xfrm>
          <a:prstGeom prst="rect">
            <a:avLst/>
          </a:prstGeom>
          <a:noFill/>
        </p:spPr>
        <p:txBody>
          <a:bodyPr wrap="square">
            <a:spAutoFit/>
          </a:bodyPr>
          <a:lstStyle/>
          <a:p>
            <a:pPr>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The call and return architectural style is characterized by viewing a system as a main entity which can call smaller sub-entities to perform an action. The outcome of this action is returned to the main entity. A call and return architecture will enable software designers to achieve a program structure, which has the following features: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–Modifiability, indicating that one of the sub-systems can be easily modified</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–Modifiability, indicating that one of the sub-systems can be easily modified without</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influencing other sub-systems.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–Scalability, indicating that the system can handle an increased or decreased in the number of</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users, without affecting the function of system</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This substyle used is Main program/subprogram architecture. Here, the function is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decomposed into a control hierarchy where the main program invokes a number of program</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components, which in turn may invoke other components.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7936" y="123790"/>
            <a:ext cx="5288965" cy="1096409"/>
          </a:xfrm>
        </p:spPr>
        <p:txBody>
          <a:bodyPr/>
          <a:lstStyle/>
          <a:p>
            <a:r>
              <a:rPr lang="en-US" dirty="0"/>
              <a:t>WHY THIS ARCHITECTURE?</a:t>
            </a:r>
            <a:endParaRPr lang="en-IN" dirty="0"/>
          </a:p>
        </p:txBody>
      </p:sp>
      <p:sp>
        <p:nvSpPr>
          <p:cNvPr id="5" name="TextBox 4"/>
          <p:cNvSpPr txBox="1"/>
          <p:nvPr/>
        </p:nvSpPr>
        <p:spPr>
          <a:xfrm>
            <a:off x="262270" y="1077433"/>
            <a:ext cx="7471144" cy="3924857"/>
          </a:xfrm>
          <a:prstGeom prst="rect">
            <a:avLst/>
          </a:prstGeom>
          <a:noFill/>
        </p:spPr>
        <p:txBody>
          <a:bodyPr wrap="square">
            <a:spAutoFit/>
          </a:bodyPr>
          <a:lstStyle/>
          <a:p>
            <a:pPr>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Our project follows this architecture. A node.js server acts as the main program, which in turn makes calls to other HTML pages. The required page is returned as and when the user requires it. This architectural design was useful during design of the projects as the subprograms could be developed and tested independently of the other components. For instance, testing out if the video stream was optimal on the meeting page could be done independently, just by linking it with the node.js server.</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This architectural design is also useful to isolate and debug failures during runtime. Since the subprograms are modular, errors can be identified and debugged easily. As a </a:t>
            </a:r>
            <a:r>
              <a:rPr lang="en-IN" dirty="0">
                <a:latin typeface="Calibri" panose="020F0502020204030204" pitchFamily="34" charset="0"/>
                <a:ea typeface="Calibri" panose="020F0502020204030204" pitchFamily="34" charset="0"/>
                <a:cs typeface="Times New Roman" panose="02020603050405020304" pitchFamily="18" charset="0"/>
              </a:rPr>
              <a:t>video conferencing </a:t>
            </a:r>
            <a:r>
              <a:rPr lang="en-IN" dirty="0">
                <a:effectLst/>
                <a:latin typeface="Calibri" panose="020F0502020204030204" pitchFamily="34" charset="0"/>
                <a:ea typeface="Calibri" panose="020F0502020204030204" pitchFamily="34" charset="0"/>
                <a:cs typeface="Times New Roman" panose="02020603050405020304" pitchFamily="18" charset="0"/>
              </a:rPr>
              <a:t>system will need to handle a varying load, abiding by the scalability provided in this model is essential.</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p:cNvPicPr/>
          <p:nvPr/>
        </p:nvPicPr>
        <p:blipFill>
          <a:blip r:embed="rId1"/>
          <a:stretch>
            <a:fillRect/>
          </a:stretch>
        </p:blipFill>
        <p:spPr>
          <a:xfrm>
            <a:off x="2741146" y="3039861"/>
            <a:ext cx="5731510" cy="212471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25789" y="0"/>
            <a:ext cx="4821132" cy="992372"/>
          </a:xfrm>
        </p:spPr>
        <p:txBody>
          <a:bodyPr/>
          <a:lstStyle/>
          <a:p>
            <a:r>
              <a:rPr lang="en-US" dirty="0"/>
              <a:t>DESIGN PATTERN</a:t>
            </a:r>
            <a:endParaRPr lang="en-IN" dirty="0"/>
          </a:p>
        </p:txBody>
      </p:sp>
      <p:sp>
        <p:nvSpPr>
          <p:cNvPr id="5" name="TextBox 4"/>
          <p:cNvSpPr txBox="1"/>
          <p:nvPr/>
        </p:nvSpPr>
        <p:spPr>
          <a:xfrm>
            <a:off x="744279" y="1346790"/>
            <a:ext cx="7003312" cy="2554545"/>
          </a:xfrm>
          <a:prstGeom prst="rect">
            <a:avLst/>
          </a:prstGeom>
          <a:noFill/>
        </p:spPr>
        <p:txBody>
          <a:bodyPr wrap="square">
            <a:spAutoFit/>
          </a:bodyPr>
          <a:lstStyle/>
          <a:p>
            <a:r>
              <a:rPr lang="en-IN" sz="1600" dirty="0"/>
              <a:t>Builder pattern builds a complex object using simple objects and using a step by step approach. This type of design pattern comes under creational pattern as this pattern provides one of the best ways to create an object. A Builder class builds the final object step by step. This builder is independent of other objects. In our project, a step by step process takes place as we first enter our name before joining the meet. After joining the meet, the meeting occurs. Mute, unmute and screenshare are built by the video Meeting module. This is followed by other steps of uploading files, whiteboard. In the final step when the code is executed, the model is deployed.</a:t>
            </a:r>
            <a:endParaRPr lang="en-IN" sz="1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36"/>
          <p:cNvSpPr txBox="1">
            <a:spLocks noGrp="1"/>
          </p:cNvSpPr>
          <p:nvPr>
            <p:ph type="title"/>
          </p:nvPr>
        </p:nvSpPr>
        <p:spPr>
          <a:xfrm>
            <a:off x="578200" y="160825"/>
            <a:ext cx="4194600" cy="6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GB" sz="3005"/>
              <a:t>USE CASE DIAGRAM</a:t>
            </a:r>
            <a:endParaRPr sz="3005"/>
          </a:p>
        </p:txBody>
      </p:sp>
      <p:pic>
        <p:nvPicPr>
          <p:cNvPr id="343" name="Google Shape;343;p36"/>
          <p:cNvPicPr preferRelativeResize="0"/>
          <p:nvPr/>
        </p:nvPicPr>
        <p:blipFill>
          <a:blip r:embed="rId1"/>
          <a:stretch>
            <a:fillRect/>
          </a:stretch>
        </p:blipFill>
        <p:spPr>
          <a:xfrm>
            <a:off x="1343800" y="640100"/>
            <a:ext cx="6406201" cy="4423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7"/>
          <p:cNvSpPr txBox="1">
            <a:spLocks noGrp="1"/>
          </p:cNvSpPr>
          <p:nvPr>
            <p:ph type="title"/>
          </p:nvPr>
        </p:nvSpPr>
        <p:spPr>
          <a:xfrm rot="-1166" flipH="1">
            <a:off x="751904" y="81171"/>
            <a:ext cx="2653800" cy="5328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sz="2400"/>
              <a:t>CLASS DIAGRAM</a:t>
            </a:r>
            <a:endParaRPr sz="2400"/>
          </a:p>
        </p:txBody>
      </p:sp>
      <p:pic>
        <p:nvPicPr>
          <p:cNvPr id="349" name="Google Shape;349;p37"/>
          <p:cNvPicPr preferRelativeResize="0"/>
          <p:nvPr/>
        </p:nvPicPr>
        <p:blipFill>
          <a:blip r:embed="rId1"/>
          <a:stretch>
            <a:fillRect/>
          </a:stretch>
        </p:blipFill>
        <p:spPr>
          <a:xfrm>
            <a:off x="1420225" y="532875"/>
            <a:ext cx="6098100" cy="4565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grpSp>
        <p:nvGrpSpPr>
          <p:cNvPr id="354" name="Google Shape;354;p38"/>
          <p:cNvGrpSpPr/>
          <p:nvPr/>
        </p:nvGrpSpPr>
        <p:grpSpPr>
          <a:xfrm>
            <a:off x="2676156" y="3686035"/>
            <a:ext cx="292502" cy="292606"/>
            <a:chOff x="266768" y="1721375"/>
            <a:chExt cx="397907" cy="397887"/>
          </a:xfrm>
        </p:grpSpPr>
        <p:sp>
          <p:nvSpPr>
            <p:cNvPr id="355" name="Google Shape;355;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57" name="Google Shape;357;p38"/>
          <p:cNvPicPr preferRelativeResize="0"/>
          <p:nvPr/>
        </p:nvPicPr>
        <p:blipFill>
          <a:blip r:embed="rId1"/>
          <a:stretch>
            <a:fillRect/>
          </a:stretch>
        </p:blipFill>
        <p:spPr>
          <a:xfrm>
            <a:off x="771300" y="190800"/>
            <a:ext cx="2924100" cy="1949400"/>
          </a:xfrm>
          <a:prstGeom prst="rect">
            <a:avLst/>
          </a:prstGeom>
          <a:noFill/>
          <a:ln>
            <a:noFill/>
          </a:ln>
        </p:spPr>
      </p:pic>
      <p:sp>
        <p:nvSpPr>
          <p:cNvPr id="358" name="Google Shape;358;p38"/>
          <p:cNvSpPr txBox="1"/>
          <p:nvPr/>
        </p:nvSpPr>
        <p:spPr>
          <a:xfrm>
            <a:off x="165600" y="2422350"/>
            <a:ext cx="4135500" cy="164338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a:latin typeface="Gothic A1" charset="-127"/>
                <a:ea typeface="Gothic A1" charset="-127"/>
                <a:cs typeface="Gothic A1" charset="-127"/>
                <a:sym typeface="Gothic A1" charset="-127"/>
              </a:rPr>
              <a:t>OUR YOUTUBE VIDEO LINK:</a:t>
            </a:r>
            <a:endParaRPr sz="1800" b="1">
              <a:latin typeface="Gothic A1" charset="-127"/>
              <a:ea typeface="Gothic A1" charset="-127"/>
              <a:cs typeface="Gothic A1" charset="-127"/>
              <a:sym typeface="Gothic A1" charset="-127"/>
            </a:endParaRPr>
          </a:p>
          <a:p>
            <a:pPr marL="0" lvl="0" indent="0" algn="l" rtl="0">
              <a:spcBef>
                <a:spcPts val="0"/>
              </a:spcBef>
              <a:spcAft>
                <a:spcPts val="0"/>
              </a:spcAft>
              <a:buNone/>
            </a:pPr>
            <a:r>
              <a:rPr lang="en-GB">
                <a:latin typeface="Gothic A1" charset="-127"/>
                <a:ea typeface="Gothic A1" charset="-127"/>
                <a:cs typeface="Gothic A1" charset="-127"/>
                <a:sym typeface="Gothic A1" charset="-127"/>
                <a:hlinkClick r:id="rId2" tooltip="" action="ppaction://hlinkfile">
                  <a:extLst>
                    <a:ext uri="{DAF060AB-1E55-43B9-8AAB-6FB025537F2F}">
                      <wpsdc:hlinkClr xmlns:wpsdc="http://www.wps.cn/officeDocument/2017/drawingmlCustomData" val="3D74FF"/>
                      <wpsdc:folHlinkClr xmlns:wpsdc="http://www.wps.cn/officeDocument/2017/drawingmlCustomData" val="0035BA"/>
                      <wpsdc:hlinkUnderline xmlns:wpsdc="http://www.wps.cn/officeDocument/2017/drawingmlCustomData" val="1"/>
                    </a:ext>
                  </a:extLst>
                </a:hlinkClick>
              </a:rPr>
              <a:t>https://www.youtube.com/watch?v=8ZwiekZ0a1o</a:t>
            </a:r>
            <a:endParaRPr>
              <a:latin typeface="Gothic A1" charset="-127"/>
              <a:ea typeface="Gothic A1" charset="-127"/>
              <a:cs typeface="Gothic A1" charset="-127"/>
              <a:sym typeface="Gothic A1" charset="-127"/>
            </a:endParaRPr>
          </a:p>
          <a:p>
            <a:pPr marL="0" lvl="0" indent="0" algn="l" rtl="0">
              <a:spcBef>
                <a:spcPts val="0"/>
              </a:spcBef>
              <a:spcAft>
                <a:spcPts val="0"/>
              </a:spcAft>
              <a:buNone/>
            </a:pPr>
            <a:endParaRPr sz="1800" b="1">
              <a:latin typeface="Gothic A1" charset="-127"/>
              <a:ea typeface="Gothic A1" charset="-127"/>
              <a:cs typeface="Gothic A1" charset="-127"/>
              <a:sym typeface="Gothic A1" charset="-127"/>
            </a:endParaRPr>
          </a:p>
          <a:p>
            <a:pPr marL="0" lvl="0" indent="0" algn="l" rtl="0">
              <a:spcBef>
                <a:spcPts val="0"/>
              </a:spcBef>
              <a:spcAft>
                <a:spcPts val="0"/>
              </a:spcAft>
              <a:buNone/>
            </a:pPr>
            <a:r>
              <a:rPr lang="en-GB" sz="1800" b="1">
                <a:latin typeface="Gothic A1" charset="-127"/>
                <a:ea typeface="Gothic A1" charset="-127"/>
                <a:cs typeface="Gothic A1" charset="-127"/>
                <a:sym typeface="Gothic A1" charset="-127"/>
              </a:rPr>
              <a:t>GITHUB LINK:</a:t>
            </a:r>
            <a:endParaRPr sz="1800" b="1">
              <a:latin typeface="Gothic A1" charset="-127"/>
              <a:ea typeface="Gothic A1" charset="-127"/>
              <a:cs typeface="Gothic A1" charset="-127"/>
              <a:sym typeface="Gothic A1" charset="-127"/>
            </a:endParaRPr>
          </a:p>
          <a:p>
            <a:pPr marL="0" lvl="0" indent="0" algn="l" rtl="0">
              <a:spcBef>
                <a:spcPts val="0"/>
              </a:spcBef>
              <a:spcAft>
                <a:spcPts val="0"/>
              </a:spcAft>
              <a:buNone/>
            </a:pPr>
            <a:r>
              <a:rPr lang="en-GB" sz="1300">
                <a:hlinkClick r:id="rId3" tooltip="" action="ppaction://hlinkfile">
                  <a:extLst>
                    <a:ext uri="{DAF060AB-1E55-43B9-8AAB-6FB025537F2F}">
                      <wpsdc:hlinkClr xmlns:wpsdc="http://www.wps.cn/officeDocument/2017/drawingmlCustomData" val="3D74FF"/>
                      <wpsdc:folHlinkClr xmlns:wpsdc="http://www.wps.cn/officeDocument/2017/drawingmlCustomData" val="0035BA"/>
                      <wpsdc:hlinkUnderline xmlns:wpsdc="http://www.wps.cn/officeDocument/2017/drawingmlCustomData" val="1"/>
                    </a:ext>
                  </a:extLst>
                </a:hlinkClick>
              </a:rPr>
              <a:t>https://github.com/Iris6373/VITMeeT</a:t>
            </a:r>
            <a:endParaRPr lang="en-GB" sz="1300"/>
          </a:p>
        </p:txBody>
      </p:sp>
      <p:sp>
        <p:nvSpPr>
          <p:cNvPr id="359" name="Google Shape;359;p38"/>
          <p:cNvSpPr/>
          <p:nvPr/>
        </p:nvSpPr>
        <p:spPr>
          <a:xfrm>
            <a:off x="5140586" y="1587887"/>
            <a:ext cx="3287255" cy="2159423"/>
          </a:xfrm>
          <a:custGeom>
            <a:avLst/>
            <a:gdLst/>
            <a:ahLst/>
            <a:cxnLst/>
            <a:rect l="l" t="t" r="r" b="b"/>
            <a:pathLst>
              <a:path w="192575" h="126504" extrusionOk="0">
                <a:moveTo>
                  <a:pt x="181266" y="12076"/>
                </a:moveTo>
                <a:lnTo>
                  <a:pt x="181266" y="119247"/>
                </a:lnTo>
                <a:lnTo>
                  <a:pt x="9667" y="119247"/>
                </a:lnTo>
                <a:lnTo>
                  <a:pt x="9667" y="12076"/>
                </a:lnTo>
                <a:close/>
                <a:moveTo>
                  <a:pt x="6572" y="1"/>
                </a:moveTo>
                <a:cubicBezTo>
                  <a:pt x="2876" y="1"/>
                  <a:pt x="1" y="2931"/>
                  <a:pt x="1" y="6600"/>
                </a:cubicBezTo>
                <a:lnTo>
                  <a:pt x="1" y="126503"/>
                </a:lnTo>
                <a:lnTo>
                  <a:pt x="192574" y="126503"/>
                </a:lnTo>
                <a:lnTo>
                  <a:pt x="192574" y="6600"/>
                </a:lnTo>
                <a:cubicBezTo>
                  <a:pt x="192574" y="2903"/>
                  <a:pt x="189371" y="1"/>
                  <a:pt x="185674" y="1"/>
                </a:cubicBezTo>
                <a:close/>
              </a:path>
            </a:pathLst>
          </a:custGeom>
          <a:solidFill>
            <a:srgbClr val="0035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38"/>
          <p:cNvSpPr/>
          <p:nvPr/>
        </p:nvSpPr>
        <p:spPr>
          <a:xfrm>
            <a:off x="4454200" y="3828397"/>
            <a:ext cx="4451515" cy="302446"/>
          </a:xfrm>
          <a:custGeom>
            <a:avLst/>
            <a:gdLst/>
            <a:ahLst/>
            <a:cxnLst/>
            <a:rect l="l" t="t" r="r" b="b"/>
            <a:pathLst>
              <a:path w="260780" h="17718" extrusionOk="0">
                <a:moveTo>
                  <a:pt x="258481" y="1"/>
                </a:moveTo>
                <a:lnTo>
                  <a:pt x="1917" y="466"/>
                </a:lnTo>
                <a:lnTo>
                  <a:pt x="1917" y="466"/>
                </a:lnTo>
                <a:cubicBezTo>
                  <a:pt x="1917" y="466"/>
                  <a:pt x="0" y="16101"/>
                  <a:pt x="7667" y="17716"/>
                </a:cubicBezTo>
                <a:lnTo>
                  <a:pt x="249883" y="17716"/>
                </a:lnTo>
                <a:cubicBezTo>
                  <a:pt x="249883" y="17716"/>
                  <a:pt x="249906" y="17717"/>
                  <a:pt x="249951" y="17717"/>
                </a:cubicBezTo>
                <a:cubicBezTo>
                  <a:pt x="250868" y="17717"/>
                  <a:pt x="260779" y="17319"/>
                  <a:pt x="258481" y="1"/>
                </a:cubicBezTo>
                <a:close/>
              </a:path>
            </a:pathLst>
          </a:custGeom>
          <a:solidFill>
            <a:srgbClr val="0035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61" name="Google Shape;361;p38"/>
          <p:cNvPicPr preferRelativeResize="0"/>
          <p:nvPr/>
        </p:nvPicPr>
        <p:blipFill>
          <a:blip r:embed="rId4"/>
          <a:stretch>
            <a:fillRect/>
          </a:stretch>
        </p:blipFill>
        <p:spPr>
          <a:xfrm>
            <a:off x="5445054" y="1692900"/>
            <a:ext cx="2652112" cy="1949400"/>
          </a:xfrm>
          <a:prstGeom prst="rect">
            <a:avLst/>
          </a:prstGeom>
          <a:noFill/>
          <a:ln>
            <a:noFill/>
          </a:ln>
        </p:spPr>
      </p:pic>
      <p:pic>
        <p:nvPicPr>
          <p:cNvPr id="362" name="Google Shape;362;p38"/>
          <p:cNvPicPr preferRelativeResize="0"/>
          <p:nvPr/>
        </p:nvPicPr>
        <p:blipFill>
          <a:blip r:embed="rId5"/>
          <a:stretch>
            <a:fillRect/>
          </a:stretch>
        </p:blipFill>
        <p:spPr>
          <a:xfrm>
            <a:off x="5270925" y="1692900"/>
            <a:ext cx="3000374" cy="1949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0"/>
          <p:cNvSpPr txBox="1">
            <a:spLocks noGrp="1"/>
          </p:cNvSpPr>
          <p:nvPr>
            <p:ph type="title" idx="4"/>
          </p:nvPr>
        </p:nvSpPr>
        <p:spPr>
          <a:xfrm>
            <a:off x="658450" y="365106"/>
            <a:ext cx="77175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Our Team</a:t>
            </a:r>
            <a:endParaRPr lang="en-GB"/>
          </a:p>
        </p:txBody>
      </p:sp>
      <p:sp>
        <p:nvSpPr>
          <p:cNvPr id="278" name="Google Shape;278;p30"/>
          <p:cNvSpPr txBox="1">
            <a:spLocks noGrp="1"/>
          </p:cNvSpPr>
          <p:nvPr>
            <p:ph type="title" idx="2"/>
          </p:nvPr>
        </p:nvSpPr>
        <p:spPr>
          <a:xfrm>
            <a:off x="3448912" y="3406800"/>
            <a:ext cx="2136600" cy="572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V MAHEYSH</a:t>
            </a:r>
            <a:endParaRPr lang="en-GB"/>
          </a:p>
        </p:txBody>
      </p:sp>
      <p:sp>
        <p:nvSpPr>
          <p:cNvPr id="279" name="Google Shape;279;p30"/>
          <p:cNvSpPr txBox="1">
            <a:spLocks noGrp="1"/>
          </p:cNvSpPr>
          <p:nvPr>
            <p:ph type="title"/>
          </p:nvPr>
        </p:nvSpPr>
        <p:spPr>
          <a:xfrm>
            <a:off x="6238898" y="3406800"/>
            <a:ext cx="2136600" cy="572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V V VAISHNAVI</a:t>
            </a:r>
            <a:endParaRPr lang="en-GB"/>
          </a:p>
        </p:txBody>
      </p:sp>
      <p:sp>
        <p:nvSpPr>
          <p:cNvPr id="280" name="Google Shape;280;p30"/>
          <p:cNvSpPr/>
          <p:nvPr/>
        </p:nvSpPr>
        <p:spPr>
          <a:xfrm>
            <a:off x="3503675" y="1104000"/>
            <a:ext cx="2136600" cy="2136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281" name="Google Shape;281;p30"/>
          <p:cNvPicPr preferRelativeResize="0"/>
          <p:nvPr/>
        </p:nvPicPr>
        <p:blipFill rotWithShape="1">
          <a:blip r:embed="rId1"/>
          <a:srcRect l="26259" t="39280" r="19785" b="29509"/>
          <a:stretch>
            <a:fillRect/>
          </a:stretch>
        </p:blipFill>
        <p:spPr>
          <a:xfrm>
            <a:off x="6167460" y="1051385"/>
            <a:ext cx="2215800" cy="2188800"/>
          </a:xfrm>
          <a:prstGeom prst="ellipse">
            <a:avLst/>
          </a:prstGeom>
          <a:noFill/>
          <a:ln>
            <a:noFill/>
          </a:ln>
        </p:spPr>
      </p:pic>
      <p:pic>
        <p:nvPicPr>
          <p:cNvPr id="282" name="Google Shape;282;p30"/>
          <p:cNvPicPr preferRelativeResize="0"/>
          <p:nvPr/>
        </p:nvPicPr>
        <p:blipFill>
          <a:blip r:embed="rId2"/>
          <a:stretch>
            <a:fillRect/>
          </a:stretch>
        </p:blipFill>
        <p:spPr>
          <a:xfrm>
            <a:off x="3485500" y="1069790"/>
            <a:ext cx="2215800" cy="2205000"/>
          </a:xfrm>
          <a:prstGeom prst="ellipse">
            <a:avLst/>
          </a:prstGeom>
          <a:noFill/>
          <a:ln>
            <a:noFill/>
          </a:ln>
        </p:spPr>
      </p:pic>
      <p:sp>
        <p:nvSpPr>
          <p:cNvPr id="283" name="Google Shape;283;p30"/>
          <p:cNvSpPr txBox="1">
            <a:spLocks noGrp="1"/>
          </p:cNvSpPr>
          <p:nvPr>
            <p:ph type="title" idx="2"/>
          </p:nvPr>
        </p:nvSpPr>
        <p:spPr>
          <a:xfrm>
            <a:off x="1029977" y="3406800"/>
            <a:ext cx="2136600" cy="572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S GIRISH</a:t>
            </a:r>
            <a:endParaRPr lang="en-GB"/>
          </a:p>
        </p:txBody>
      </p:sp>
      <p:pic>
        <p:nvPicPr>
          <p:cNvPr id="284" name="Google Shape;284;p30"/>
          <p:cNvPicPr preferRelativeResize="0"/>
          <p:nvPr/>
        </p:nvPicPr>
        <p:blipFill rotWithShape="1">
          <a:blip r:embed="rId3"/>
          <a:srcRect l="11179" t="20642" r="17883" b="41208"/>
          <a:stretch>
            <a:fillRect/>
          </a:stretch>
        </p:blipFill>
        <p:spPr>
          <a:xfrm>
            <a:off x="860420" y="1069800"/>
            <a:ext cx="2306100" cy="22050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1"/>
          <p:cNvSpPr txBox="1">
            <a:spLocks noGrp="1"/>
          </p:cNvSpPr>
          <p:nvPr>
            <p:ph type="title"/>
          </p:nvPr>
        </p:nvSpPr>
        <p:spPr>
          <a:xfrm>
            <a:off x="2047500" y="1520200"/>
            <a:ext cx="5841600" cy="26385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SzPts val="990"/>
              <a:buNone/>
            </a:pPr>
            <a:r>
              <a:rPr lang="en-GB" sz="1460">
                <a:latin typeface="Gothic A1" charset="-127"/>
                <a:ea typeface="Gothic A1" charset="-127"/>
                <a:cs typeface="Gothic A1" charset="-127"/>
                <a:sym typeface="Gothic A1" charset="-127"/>
              </a:rPr>
              <a:t>In today’s world of emerging technologies, education has experienced more advancements in many Universities and Institutions. Online learning is one of the imminent trends in the education sector around the globe.Attending online classes for one full semester created more productive digital workspace. Online learning also develops high quality learning opportunities and improve students’ outcomes and skills. </a:t>
            </a:r>
            <a:endParaRPr sz="1460">
              <a:latin typeface="Gothic A1" charset="-127"/>
              <a:ea typeface="Gothic A1" charset="-127"/>
              <a:cs typeface="Gothic A1" charset="-127"/>
              <a:sym typeface="Gothic A1" charset="-127"/>
            </a:endParaRPr>
          </a:p>
          <a:p>
            <a:pPr marL="0" lvl="0" indent="0" algn="l" rtl="0">
              <a:lnSpc>
                <a:spcPct val="115000"/>
              </a:lnSpc>
              <a:spcBef>
                <a:spcPts val="1200"/>
              </a:spcBef>
              <a:spcAft>
                <a:spcPts val="1200"/>
              </a:spcAft>
              <a:buClr>
                <a:schemeClr val="dk1"/>
              </a:buClr>
              <a:buSzPts val="990"/>
              <a:buFont typeface="Arial" panose="020B0604020202020204"/>
              <a:buNone/>
            </a:pPr>
            <a:r>
              <a:rPr lang="en-GB" sz="1460">
                <a:latin typeface="Gothic A1" charset="-127"/>
                <a:ea typeface="Gothic A1" charset="-127"/>
                <a:cs typeface="Gothic A1" charset="-127"/>
                <a:sym typeface="Gothic A1" charset="-127"/>
              </a:rPr>
              <a:t>Our aim is to develop a video conferencing application like MS Teams, Zoom, Gmeet etc. This can be useful to conduct business meetings or personal video meeting during family functions providing a location independent lifestyle.</a:t>
            </a:r>
            <a:endParaRPr sz="1460">
              <a:latin typeface="Gothic A1" charset="-127"/>
              <a:ea typeface="Gothic A1" charset="-127"/>
              <a:cs typeface="Gothic A1" charset="-127"/>
              <a:sym typeface="Gothic A1" charset="-127"/>
            </a:endParaRPr>
          </a:p>
        </p:txBody>
      </p:sp>
      <p:sp>
        <p:nvSpPr>
          <p:cNvPr id="290" name="Google Shape;290;p31"/>
          <p:cNvSpPr txBox="1"/>
          <p:nvPr/>
        </p:nvSpPr>
        <p:spPr>
          <a:xfrm>
            <a:off x="2500175" y="243250"/>
            <a:ext cx="4854000" cy="70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400" b="1">
                <a:solidFill>
                  <a:schemeClr val="dk1"/>
                </a:solidFill>
                <a:latin typeface="Gothic A1" charset="-127"/>
                <a:ea typeface="Gothic A1" charset="-127"/>
                <a:cs typeface="Gothic A1" charset="-127"/>
                <a:sym typeface="Gothic A1" charset="-127"/>
              </a:rPr>
              <a:t>ABSTRACT</a:t>
            </a:r>
            <a:endParaRPr sz="3400" b="1">
              <a:solidFill>
                <a:schemeClr val="dk1"/>
              </a:solidFill>
              <a:latin typeface="Gothic A1" charset="-127"/>
              <a:ea typeface="Gothic A1" charset="-127"/>
              <a:cs typeface="Gothic A1" charset="-127"/>
              <a:sym typeface="Gothic A1" charset="-127"/>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2"/>
          <p:cNvSpPr/>
          <p:nvPr/>
        </p:nvSpPr>
        <p:spPr>
          <a:xfrm>
            <a:off x="4960575" y="1106900"/>
            <a:ext cx="3189300" cy="3063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32"/>
          <p:cNvSpPr txBox="1">
            <a:spLocks noGrp="1"/>
          </p:cNvSpPr>
          <p:nvPr>
            <p:ph type="title"/>
          </p:nvPr>
        </p:nvSpPr>
        <p:spPr>
          <a:xfrm>
            <a:off x="713225" y="448050"/>
            <a:ext cx="7717500" cy="5727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Clr>
                <a:schemeClr val="dk1"/>
              </a:buClr>
              <a:buSzPct val="39000"/>
              <a:buFont typeface="Arial" panose="020B0604020202020204"/>
              <a:buNone/>
            </a:pPr>
            <a:r>
              <a:rPr lang="en-GB"/>
              <a:t>INTRODUCTION</a:t>
            </a:r>
            <a:endParaRPr lang="en-GB"/>
          </a:p>
        </p:txBody>
      </p:sp>
      <p:sp>
        <p:nvSpPr>
          <p:cNvPr id="297" name="Google Shape;297;p32"/>
          <p:cNvSpPr txBox="1">
            <a:spLocks noGrp="1"/>
          </p:cNvSpPr>
          <p:nvPr>
            <p:ph type="subTitle" idx="1"/>
          </p:nvPr>
        </p:nvSpPr>
        <p:spPr>
          <a:xfrm>
            <a:off x="134000" y="1933800"/>
            <a:ext cx="4453500" cy="2665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1500"/>
              <a:t>Sirius-Meet is a Video Conferencing web application that will enable students to attend meetings online and interact with the faculties through their webcam. The application will provide the students a more comfortable environment with lower total costs, career advancements, geographic flexibility and more pacing options.</a:t>
            </a:r>
            <a:endParaRPr sz="1500"/>
          </a:p>
        </p:txBody>
      </p:sp>
      <p:pic>
        <p:nvPicPr>
          <p:cNvPr id="298" name="Google Shape;298;p32"/>
          <p:cNvPicPr preferRelativeResize="0"/>
          <p:nvPr/>
        </p:nvPicPr>
        <p:blipFill rotWithShape="1">
          <a:blip r:embed="rId1"/>
          <a:srcRect l="5322" r="27899"/>
          <a:stretch>
            <a:fillRect/>
          </a:stretch>
        </p:blipFill>
        <p:spPr>
          <a:xfrm>
            <a:off x="4774573" y="951050"/>
            <a:ext cx="3375300" cy="3375300"/>
          </a:xfrm>
          <a:prstGeom prst="ellipse">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3"/>
          <p:cNvSpPr txBox="1">
            <a:spLocks noGrp="1"/>
          </p:cNvSpPr>
          <p:nvPr>
            <p:ph type="title"/>
          </p:nvPr>
        </p:nvSpPr>
        <p:spPr>
          <a:xfrm>
            <a:off x="713250" y="448056"/>
            <a:ext cx="77175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                    TOOLS AND TECHNOLOGIES</a:t>
            </a:r>
            <a:endParaRPr lang="en-GB"/>
          </a:p>
        </p:txBody>
      </p:sp>
      <p:sp>
        <p:nvSpPr>
          <p:cNvPr id="304" name="Google Shape;304;p33"/>
          <p:cNvSpPr txBox="1">
            <a:spLocks noGrp="1"/>
          </p:cNvSpPr>
          <p:nvPr>
            <p:ph type="subTitle" idx="1"/>
          </p:nvPr>
        </p:nvSpPr>
        <p:spPr>
          <a:xfrm>
            <a:off x="1978888" y="1500125"/>
            <a:ext cx="2588100" cy="3678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Clr>
                <a:schemeClr val="dk1"/>
              </a:buClr>
              <a:buSzPts val="1100"/>
              <a:buFont typeface="Arial" panose="020B0604020202020204"/>
              <a:buNone/>
            </a:pPr>
            <a:r>
              <a:rPr lang="en-GB"/>
              <a:t>Javascript</a:t>
            </a:r>
            <a:endParaRPr lang="en-GB"/>
          </a:p>
        </p:txBody>
      </p:sp>
      <p:sp>
        <p:nvSpPr>
          <p:cNvPr id="305" name="Google Shape;305;p33"/>
          <p:cNvSpPr txBox="1">
            <a:spLocks noGrp="1"/>
          </p:cNvSpPr>
          <p:nvPr>
            <p:ph type="subTitle" idx="2"/>
          </p:nvPr>
        </p:nvSpPr>
        <p:spPr>
          <a:xfrm>
            <a:off x="1978890" y="2182450"/>
            <a:ext cx="2379300" cy="36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Used for client-server connection and other main functionalities</a:t>
            </a:r>
            <a:endParaRPr lang="en-GB"/>
          </a:p>
        </p:txBody>
      </p:sp>
      <p:sp>
        <p:nvSpPr>
          <p:cNvPr id="306" name="Google Shape;306;p33"/>
          <p:cNvSpPr txBox="1">
            <a:spLocks noGrp="1"/>
          </p:cNvSpPr>
          <p:nvPr>
            <p:ph type="subTitle" idx="3"/>
          </p:nvPr>
        </p:nvSpPr>
        <p:spPr>
          <a:xfrm>
            <a:off x="5837625" y="1548675"/>
            <a:ext cx="2590800" cy="3678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Clr>
                <a:schemeClr val="dk1"/>
              </a:buClr>
              <a:buSzPts val="1100"/>
              <a:buFont typeface="Arial" panose="020B0604020202020204"/>
              <a:buNone/>
            </a:pPr>
            <a:r>
              <a:rPr lang="en-GB"/>
              <a:t>HTML</a:t>
            </a:r>
            <a:endParaRPr lang="en-GB"/>
          </a:p>
        </p:txBody>
      </p:sp>
      <p:sp>
        <p:nvSpPr>
          <p:cNvPr id="307" name="Google Shape;307;p33"/>
          <p:cNvSpPr txBox="1">
            <a:spLocks noGrp="1"/>
          </p:cNvSpPr>
          <p:nvPr>
            <p:ph type="subTitle" idx="4"/>
          </p:nvPr>
        </p:nvSpPr>
        <p:spPr>
          <a:xfrm>
            <a:off x="5837615" y="2182447"/>
            <a:ext cx="2377200" cy="36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Basic layout done using HTML</a:t>
            </a:r>
            <a:endParaRPr lang="en-GB"/>
          </a:p>
        </p:txBody>
      </p:sp>
      <p:sp>
        <p:nvSpPr>
          <p:cNvPr id="308" name="Google Shape;308;p33"/>
          <p:cNvSpPr txBox="1">
            <a:spLocks noGrp="1"/>
          </p:cNvSpPr>
          <p:nvPr>
            <p:ph type="subTitle" idx="5"/>
          </p:nvPr>
        </p:nvSpPr>
        <p:spPr>
          <a:xfrm>
            <a:off x="2262277" y="3211657"/>
            <a:ext cx="2588100" cy="3678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Clr>
                <a:schemeClr val="dk1"/>
              </a:buClr>
              <a:buSzPts val="1100"/>
              <a:buFont typeface="Arial" panose="020B0604020202020204"/>
              <a:buNone/>
            </a:pPr>
            <a:r>
              <a:rPr lang="en-GB"/>
              <a:t>CSS</a:t>
            </a:r>
            <a:endParaRPr lang="en-GB"/>
          </a:p>
        </p:txBody>
      </p:sp>
      <p:sp>
        <p:nvSpPr>
          <p:cNvPr id="309" name="Google Shape;309;p33"/>
          <p:cNvSpPr txBox="1">
            <a:spLocks noGrp="1"/>
          </p:cNvSpPr>
          <p:nvPr>
            <p:ph type="subTitle" idx="6"/>
          </p:nvPr>
        </p:nvSpPr>
        <p:spPr>
          <a:xfrm>
            <a:off x="2133496" y="3710082"/>
            <a:ext cx="2379300" cy="36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Used for styling the HTML document</a:t>
            </a:r>
            <a:endParaRPr dirty="0"/>
          </a:p>
        </p:txBody>
      </p:sp>
      <p:pic>
        <p:nvPicPr>
          <p:cNvPr id="310" name="Google Shape;310;p33"/>
          <p:cNvPicPr preferRelativeResize="0"/>
          <p:nvPr/>
        </p:nvPicPr>
        <p:blipFill rotWithShape="1">
          <a:blip r:embed="rId1"/>
          <a:srcRect l="-8112" r="-8112" b="-16822"/>
          <a:stretch>
            <a:fillRect/>
          </a:stretch>
        </p:blipFill>
        <p:spPr>
          <a:xfrm>
            <a:off x="1097275" y="1443075"/>
            <a:ext cx="576000" cy="579000"/>
          </a:xfrm>
          <a:prstGeom prst="roundRect">
            <a:avLst>
              <a:gd name="adj" fmla="val 16667"/>
            </a:avLst>
          </a:prstGeom>
          <a:noFill/>
          <a:ln>
            <a:noFill/>
          </a:ln>
        </p:spPr>
      </p:pic>
      <p:pic>
        <p:nvPicPr>
          <p:cNvPr id="311" name="Google Shape;311;p33"/>
          <p:cNvPicPr preferRelativeResize="0"/>
          <p:nvPr/>
        </p:nvPicPr>
        <p:blipFill>
          <a:blip r:embed="rId2"/>
          <a:stretch>
            <a:fillRect/>
          </a:stretch>
        </p:blipFill>
        <p:spPr>
          <a:xfrm>
            <a:off x="4921300" y="1500125"/>
            <a:ext cx="696600" cy="696600"/>
          </a:xfrm>
          <a:prstGeom prst="rect">
            <a:avLst/>
          </a:prstGeom>
          <a:noFill/>
          <a:ln>
            <a:noFill/>
          </a:ln>
        </p:spPr>
      </p:pic>
      <p:pic>
        <p:nvPicPr>
          <p:cNvPr id="312" name="Google Shape;312;p33"/>
          <p:cNvPicPr preferRelativeResize="0"/>
          <p:nvPr/>
        </p:nvPicPr>
        <p:blipFill>
          <a:blip r:embed="rId3"/>
          <a:stretch>
            <a:fillRect/>
          </a:stretch>
        </p:blipFill>
        <p:spPr>
          <a:xfrm>
            <a:off x="1149167" y="3197382"/>
            <a:ext cx="696600" cy="696600"/>
          </a:xfrm>
          <a:prstGeom prst="snip1Rect">
            <a:avLst>
              <a:gd name="adj" fmla="val 46379"/>
            </a:avLst>
          </a:prstGeom>
          <a:noFill/>
          <a:ln>
            <a:noFill/>
          </a:ln>
        </p:spPr>
      </p:pic>
      <p:pic>
        <p:nvPicPr>
          <p:cNvPr id="3" name="Picture 2"/>
          <p:cNvPicPr>
            <a:picLocks noChangeAspect="1"/>
          </p:cNvPicPr>
          <p:nvPr/>
        </p:nvPicPr>
        <p:blipFill>
          <a:blip r:embed="rId4"/>
          <a:stretch>
            <a:fillRect/>
          </a:stretch>
        </p:blipFill>
        <p:spPr>
          <a:xfrm>
            <a:off x="4918586" y="3186358"/>
            <a:ext cx="696601" cy="696601"/>
          </a:xfrm>
          <a:prstGeom prst="rect">
            <a:avLst/>
          </a:prstGeom>
        </p:spPr>
      </p:pic>
      <p:sp>
        <p:nvSpPr>
          <p:cNvPr id="4" name="TextBox 3"/>
          <p:cNvSpPr txBox="1"/>
          <p:nvPr/>
        </p:nvSpPr>
        <p:spPr>
          <a:xfrm>
            <a:off x="4859964" y="6150280"/>
            <a:ext cx="496334" cy="1892826"/>
          </a:xfrm>
          <a:prstGeom prst="rect">
            <a:avLst/>
          </a:prstGeom>
          <a:noFill/>
        </p:spPr>
        <p:txBody>
          <a:bodyPr wrap="square" rtlCol="0">
            <a:spAutoFit/>
          </a:bodyPr>
          <a:lstStyle/>
          <a:p>
            <a:r>
              <a:rPr lang="en-IN" sz="900">
                <a:hlinkClick r:id="rId5" tooltip="https://commons.wikimedia.org/wiki/File:Socket-io.svg"/>
              </a:rPr>
              <a:t>This Photo</a:t>
            </a:r>
            <a:r>
              <a:rPr lang="en-IN" sz="900"/>
              <a:t> by Unknown Author is licensed under </a:t>
            </a:r>
            <a:r>
              <a:rPr lang="en-IN" sz="900">
                <a:hlinkClick r:id="rId6" tooltip="https://creativecommons.org/licenses/by-sa/3.0/"/>
              </a:rPr>
              <a:t>CC BY-SA</a:t>
            </a:r>
            <a:endParaRPr lang="en-IN" sz="900"/>
          </a:p>
        </p:txBody>
      </p:sp>
      <p:sp>
        <p:nvSpPr>
          <p:cNvPr id="15" name="Google Shape;309;p33"/>
          <p:cNvSpPr txBox="1"/>
          <p:nvPr/>
        </p:nvSpPr>
        <p:spPr>
          <a:xfrm>
            <a:off x="5820854" y="3115743"/>
            <a:ext cx="2379300" cy="9133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400"/>
              <a:buFont typeface="Roboto" panose="02000000000000000000"/>
              <a:buNone/>
              <a:defRPr sz="1400" b="0" i="0" u="none" strike="noStrike" cap="none">
                <a:solidFill>
                  <a:schemeClr val="dk1"/>
                </a:solidFill>
                <a:latin typeface="Gothic A1" charset="-127"/>
                <a:ea typeface="Gothic A1" charset="-127"/>
                <a:cs typeface="Gothic A1" charset="-127"/>
                <a:sym typeface="Gothic A1" charset="-127"/>
              </a:defRPr>
            </a:lvl1pPr>
            <a:lvl2pPr marL="914400" marR="0" lvl="1" indent="-317500" algn="l" rtl="0">
              <a:lnSpc>
                <a:spcPct val="115000"/>
              </a:lnSpc>
              <a:spcBef>
                <a:spcPts val="0"/>
              </a:spcBef>
              <a:spcAft>
                <a:spcPts val="0"/>
              </a:spcAft>
              <a:buClr>
                <a:schemeClr val="dk1"/>
              </a:buClr>
              <a:buSzPts val="1400"/>
              <a:buFont typeface="Gothic A1" charset="-127"/>
              <a:buNone/>
              <a:defRPr sz="1400" b="0" i="0" u="none" strike="noStrike" cap="none">
                <a:solidFill>
                  <a:schemeClr val="dk1"/>
                </a:solidFill>
                <a:latin typeface="Gothic A1" charset="-127"/>
                <a:ea typeface="Gothic A1" charset="-127"/>
                <a:cs typeface="Gothic A1" charset="-127"/>
                <a:sym typeface="Gothic A1" charset="-127"/>
              </a:defRPr>
            </a:lvl2pPr>
            <a:lvl3pPr marL="1371600" marR="0" lvl="2" indent="-317500" algn="l" rtl="0">
              <a:lnSpc>
                <a:spcPct val="115000"/>
              </a:lnSpc>
              <a:spcBef>
                <a:spcPts val="0"/>
              </a:spcBef>
              <a:spcAft>
                <a:spcPts val="0"/>
              </a:spcAft>
              <a:buClr>
                <a:schemeClr val="dk1"/>
              </a:buClr>
              <a:buSzPts val="1400"/>
              <a:buFont typeface="Gothic A1" charset="-127"/>
              <a:buNone/>
              <a:defRPr sz="1400" b="0" i="0" u="none" strike="noStrike" cap="none">
                <a:solidFill>
                  <a:schemeClr val="dk1"/>
                </a:solidFill>
                <a:latin typeface="Gothic A1" charset="-127"/>
                <a:ea typeface="Gothic A1" charset="-127"/>
                <a:cs typeface="Gothic A1" charset="-127"/>
                <a:sym typeface="Gothic A1" charset="-127"/>
              </a:defRPr>
            </a:lvl3pPr>
            <a:lvl4pPr marL="1828800" marR="0" lvl="3" indent="-317500" algn="l" rtl="0">
              <a:lnSpc>
                <a:spcPct val="115000"/>
              </a:lnSpc>
              <a:spcBef>
                <a:spcPts val="0"/>
              </a:spcBef>
              <a:spcAft>
                <a:spcPts val="0"/>
              </a:spcAft>
              <a:buClr>
                <a:schemeClr val="dk1"/>
              </a:buClr>
              <a:buSzPts val="1400"/>
              <a:buFont typeface="Gothic A1" charset="-127"/>
              <a:buNone/>
              <a:defRPr sz="1400" b="0" i="0" u="none" strike="noStrike" cap="none">
                <a:solidFill>
                  <a:schemeClr val="dk1"/>
                </a:solidFill>
                <a:latin typeface="Gothic A1" charset="-127"/>
                <a:ea typeface="Gothic A1" charset="-127"/>
                <a:cs typeface="Gothic A1" charset="-127"/>
                <a:sym typeface="Gothic A1" charset="-127"/>
              </a:defRPr>
            </a:lvl4pPr>
            <a:lvl5pPr marL="2286000" marR="0" lvl="4" indent="-317500" algn="l" rtl="0">
              <a:lnSpc>
                <a:spcPct val="115000"/>
              </a:lnSpc>
              <a:spcBef>
                <a:spcPts val="0"/>
              </a:spcBef>
              <a:spcAft>
                <a:spcPts val="0"/>
              </a:spcAft>
              <a:buClr>
                <a:schemeClr val="dk1"/>
              </a:buClr>
              <a:buSzPts val="1400"/>
              <a:buFont typeface="Gothic A1" charset="-127"/>
              <a:buNone/>
              <a:defRPr sz="1400" b="0" i="0" u="none" strike="noStrike" cap="none">
                <a:solidFill>
                  <a:schemeClr val="dk1"/>
                </a:solidFill>
                <a:latin typeface="Gothic A1" charset="-127"/>
                <a:ea typeface="Gothic A1" charset="-127"/>
                <a:cs typeface="Gothic A1" charset="-127"/>
                <a:sym typeface="Gothic A1" charset="-127"/>
              </a:defRPr>
            </a:lvl5pPr>
            <a:lvl6pPr marL="2743200" marR="0" lvl="5" indent="-317500" algn="l" rtl="0">
              <a:lnSpc>
                <a:spcPct val="115000"/>
              </a:lnSpc>
              <a:spcBef>
                <a:spcPts val="0"/>
              </a:spcBef>
              <a:spcAft>
                <a:spcPts val="0"/>
              </a:spcAft>
              <a:buClr>
                <a:schemeClr val="dk1"/>
              </a:buClr>
              <a:buSzPts val="1400"/>
              <a:buFont typeface="Gothic A1" charset="-127"/>
              <a:buNone/>
              <a:defRPr sz="1400" b="0" i="0" u="none" strike="noStrike" cap="none">
                <a:solidFill>
                  <a:schemeClr val="dk1"/>
                </a:solidFill>
                <a:latin typeface="Gothic A1" charset="-127"/>
                <a:ea typeface="Gothic A1" charset="-127"/>
                <a:cs typeface="Gothic A1" charset="-127"/>
                <a:sym typeface="Gothic A1" charset="-127"/>
              </a:defRPr>
            </a:lvl6pPr>
            <a:lvl7pPr marL="3200400" marR="0" lvl="6" indent="-317500" algn="l" rtl="0">
              <a:lnSpc>
                <a:spcPct val="115000"/>
              </a:lnSpc>
              <a:spcBef>
                <a:spcPts val="0"/>
              </a:spcBef>
              <a:spcAft>
                <a:spcPts val="0"/>
              </a:spcAft>
              <a:buClr>
                <a:schemeClr val="dk1"/>
              </a:buClr>
              <a:buSzPts val="1400"/>
              <a:buFont typeface="Gothic A1" charset="-127"/>
              <a:buNone/>
              <a:defRPr sz="1400" b="0" i="0" u="none" strike="noStrike" cap="none">
                <a:solidFill>
                  <a:schemeClr val="dk1"/>
                </a:solidFill>
                <a:latin typeface="Gothic A1" charset="-127"/>
                <a:ea typeface="Gothic A1" charset="-127"/>
                <a:cs typeface="Gothic A1" charset="-127"/>
                <a:sym typeface="Gothic A1" charset="-127"/>
              </a:defRPr>
            </a:lvl7pPr>
            <a:lvl8pPr marL="3657600" marR="0" lvl="7" indent="-317500" algn="l" rtl="0">
              <a:lnSpc>
                <a:spcPct val="115000"/>
              </a:lnSpc>
              <a:spcBef>
                <a:spcPts val="0"/>
              </a:spcBef>
              <a:spcAft>
                <a:spcPts val="0"/>
              </a:spcAft>
              <a:buClr>
                <a:schemeClr val="dk1"/>
              </a:buClr>
              <a:buSzPts val="1400"/>
              <a:buFont typeface="Gothic A1" charset="-127"/>
              <a:buNone/>
              <a:defRPr sz="1400" b="0" i="0" u="none" strike="noStrike" cap="none">
                <a:solidFill>
                  <a:schemeClr val="dk1"/>
                </a:solidFill>
                <a:latin typeface="Gothic A1" charset="-127"/>
                <a:ea typeface="Gothic A1" charset="-127"/>
                <a:cs typeface="Gothic A1" charset="-127"/>
                <a:sym typeface="Gothic A1" charset="-127"/>
              </a:defRPr>
            </a:lvl8pPr>
            <a:lvl9pPr marL="4114800" marR="0" lvl="8" indent="-317500" algn="l" rtl="0">
              <a:lnSpc>
                <a:spcPct val="115000"/>
              </a:lnSpc>
              <a:spcBef>
                <a:spcPts val="0"/>
              </a:spcBef>
              <a:spcAft>
                <a:spcPts val="0"/>
              </a:spcAft>
              <a:buClr>
                <a:schemeClr val="dk1"/>
              </a:buClr>
              <a:buSzPts val="1400"/>
              <a:buFont typeface="Gothic A1" charset="-127"/>
              <a:buNone/>
              <a:defRPr sz="1400" b="0" i="0" u="none" strike="noStrike" cap="none">
                <a:solidFill>
                  <a:schemeClr val="dk1"/>
                </a:solidFill>
                <a:latin typeface="Gothic A1" charset="-127"/>
                <a:ea typeface="Gothic A1" charset="-127"/>
                <a:cs typeface="Gothic A1" charset="-127"/>
                <a:sym typeface="Gothic A1" charset="-127"/>
              </a:defRPr>
            </a:lvl9pPr>
          </a:lstStyle>
          <a:p>
            <a:pPr marL="0" indent="0"/>
            <a:r>
              <a:rPr lang="en-US" b="1" dirty="0"/>
              <a:t>SOCKET IO</a:t>
            </a:r>
            <a:endParaRPr lang="en-US" b="1" dirty="0"/>
          </a:p>
          <a:p>
            <a:pPr marL="0" indent="0"/>
            <a:r>
              <a:rPr lang="en-US" dirty="0"/>
              <a:t>For real-time bidirectional communication </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4"/>
          <p:cNvSpPr/>
          <p:nvPr/>
        </p:nvSpPr>
        <p:spPr>
          <a:xfrm rot="5400000">
            <a:off x="2502725" y="1847500"/>
            <a:ext cx="668700" cy="579000"/>
          </a:xfrm>
          <a:prstGeom prst="hexagon">
            <a:avLst>
              <a:gd name="adj" fmla="val 25000"/>
              <a:gd name="vf" fmla="val 11547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34"/>
          <p:cNvSpPr/>
          <p:nvPr/>
        </p:nvSpPr>
        <p:spPr>
          <a:xfrm>
            <a:off x="6017425" y="1847500"/>
            <a:ext cx="579000" cy="579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34"/>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MODULES</a:t>
            </a:r>
            <a:endParaRPr lang="en-GB"/>
          </a:p>
        </p:txBody>
      </p:sp>
      <p:sp>
        <p:nvSpPr>
          <p:cNvPr id="320" name="Google Shape;320;p34"/>
          <p:cNvSpPr txBox="1">
            <a:spLocks noGrp="1"/>
          </p:cNvSpPr>
          <p:nvPr>
            <p:ph type="subTitle" idx="3"/>
          </p:nvPr>
        </p:nvSpPr>
        <p:spPr>
          <a:xfrm>
            <a:off x="1438619" y="3233100"/>
            <a:ext cx="2796900" cy="1460400"/>
          </a:xfrm>
          <a:prstGeom prst="rect">
            <a:avLst/>
          </a:prstGeom>
        </p:spPr>
        <p:txBody>
          <a:bodyPr spcFirstLastPara="1" wrap="square" lIns="91425" tIns="91425" rIns="91425" bIns="91425" anchor="t" anchorCtr="0">
            <a:normAutofit fontScale="92500" lnSpcReduction="20000"/>
          </a:bodyPr>
          <a:lstStyle/>
          <a:p>
            <a:pPr marL="0" lvl="0" indent="0" algn="ctr" rtl="0">
              <a:spcBef>
                <a:spcPts val="0"/>
              </a:spcBef>
              <a:spcAft>
                <a:spcPts val="0"/>
              </a:spcAft>
              <a:buNone/>
            </a:pPr>
            <a:r>
              <a:rPr lang="en-GB"/>
              <a:t>A client-server video connection is established for meetings.</a:t>
            </a:r>
            <a:endParaRPr lang="en-GB"/>
          </a:p>
          <a:p>
            <a:pPr marL="0" lvl="0" indent="0" algn="ctr" rtl="0">
              <a:spcBef>
                <a:spcPts val="1200"/>
              </a:spcBef>
              <a:spcAft>
                <a:spcPts val="1200"/>
              </a:spcAft>
              <a:buNone/>
            </a:pPr>
            <a:r>
              <a:rPr lang="en-GB"/>
              <a:t>The users are provided with Mute, unmute, screen share, video-on and video-off options</a:t>
            </a:r>
            <a:endParaRPr lang="en-GB"/>
          </a:p>
        </p:txBody>
      </p:sp>
      <p:sp>
        <p:nvSpPr>
          <p:cNvPr id="321" name="Google Shape;321;p34"/>
          <p:cNvSpPr txBox="1">
            <a:spLocks noGrp="1"/>
          </p:cNvSpPr>
          <p:nvPr>
            <p:ph type="subTitle" idx="1"/>
          </p:nvPr>
        </p:nvSpPr>
        <p:spPr>
          <a:xfrm>
            <a:off x="1438619" y="2813075"/>
            <a:ext cx="2796900" cy="5727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GB"/>
              <a:t>Video conference</a:t>
            </a:r>
            <a:endParaRPr lang="en-GB"/>
          </a:p>
        </p:txBody>
      </p:sp>
      <p:sp>
        <p:nvSpPr>
          <p:cNvPr id="322" name="Google Shape;322;p34"/>
          <p:cNvSpPr txBox="1">
            <a:spLocks noGrp="1"/>
          </p:cNvSpPr>
          <p:nvPr>
            <p:ph type="subTitle" idx="2"/>
          </p:nvPr>
        </p:nvSpPr>
        <p:spPr>
          <a:xfrm>
            <a:off x="4908481" y="2813075"/>
            <a:ext cx="2796900" cy="5727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1200"/>
              </a:spcAft>
              <a:buClr>
                <a:schemeClr val="dk1"/>
              </a:buClr>
              <a:buSzPts val="1100"/>
              <a:buFont typeface="Arial" panose="020B0604020202020204"/>
              <a:buNone/>
            </a:pPr>
            <a:r>
              <a:rPr lang="en-GB"/>
              <a:t>            Assignments</a:t>
            </a:r>
            <a:endParaRPr lang="en-GB"/>
          </a:p>
        </p:txBody>
      </p:sp>
      <p:sp>
        <p:nvSpPr>
          <p:cNvPr id="323" name="Google Shape;323;p34"/>
          <p:cNvSpPr txBox="1">
            <a:spLocks noGrp="1"/>
          </p:cNvSpPr>
          <p:nvPr>
            <p:ph type="subTitle" idx="4"/>
          </p:nvPr>
        </p:nvSpPr>
        <p:spPr>
          <a:xfrm>
            <a:off x="4909981" y="3233094"/>
            <a:ext cx="2793900" cy="1460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Clr>
                <a:schemeClr val="dk1"/>
              </a:buClr>
              <a:buSzPts val="1100"/>
              <a:buFont typeface="Arial" panose="020B0604020202020204"/>
              <a:buNone/>
            </a:pPr>
            <a:r>
              <a:rPr lang="en-GB"/>
              <a:t>Files(assignments) will be uploaded by the students in this module. Teachers can download them for evaluation.</a:t>
            </a:r>
            <a:endParaRPr lang="en-GB"/>
          </a:p>
        </p:txBody>
      </p:sp>
      <p:sp>
        <p:nvSpPr>
          <p:cNvPr id="324" name="Google Shape;324;p34"/>
          <p:cNvSpPr txBox="1"/>
          <p:nvPr/>
        </p:nvSpPr>
        <p:spPr>
          <a:xfrm>
            <a:off x="2571873" y="1880227"/>
            <a:ext cx="5304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rgbClr val="FFFFFF"/>
                </a:solidFill>
                <a:latin typeface="Gothic A1" charset="-127"/>
                <a:ea typeface="Gothic A1" charset="-127"/>
                <a:cs typeface="Gothic A1" charset="-127"/>
                <a:sym typeface="Gothic A1" charset="-127"/>
              </a:rPr>
              <a:t>1</a:t>
            </a:r>
            <a:endParaRPr sz="2400" b="1">
              <a:solidFill>
                <a:srgbClr val="FFFFFF"/>
              </a:solidFill>
              <a:latin typeface="Gothic A1" charset="-127"/>
              <a:ea typeface="Gothic A1" charset="-127"/>
              <a:cs typeface="Gothic A1" charset="-127"/>
              <a:sym typeface="Gothic A1" charset="-127"/>
            </a:endParaRPr>
          </a:p>
        </p:txBody>
      </p:sp>
      <p:sp>
        <p:nvSpPr>
          <p:cNvPr id="325" name="Google Shape;325;p34"/>
          <p:cNvSpPr txBox="1"/>
          <p:nvPr/>
        </p:nvSpPr>
        <p:spPr>
          <a:xfrm>
            <a:off x="6041373" y="1880227"/>
            <a:ext cx="5304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400" b="1">
                <a:solidFill>
                  <a:srgbClr val="FFFFFF"/>
                </a:solidFill>
                <a:latin typeface="Gothic A1" charset="-127"/>
                <a:ea typeface="Gothic A1" charset="-127"/>
                <a:cs typeface="Gothic A1" charset="-127"/>
                <a:sym typeface="Gothic A1" charset="-127"/>
              </a:rPr>
              <a:t>2</a:t>
            </a:r>
            <a:endParaRPr sz="2400" b="1">
              <a:solidFill>
                <a:srgbClr val="FFFFFF"/>
              </a:solidFill>
              <a:latin typeface="Gothic A1" charset="-127"/>
              <a:ea typeface="Gothic A1" charset="-127"/>
              <a:cs typeface="Gothic A1" charset="-127"/>
              <a:sym typeface="Gothic A1" charset="-127"/>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5"/>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t>MODULES</a:t>
            </a:r>
            <a:endParaRPr lang="en-GB"/>
          </a:p>
        </p:txBody>
      </p:sp>
      <p:sp>
        <p:nvSpPr>
          <p:cNvPr id="331" name="Google Shape;331;p35"/>
          <p:cNvSpPr txBox="1">
            <a:spLocks noGrp="1"/>
          </p:cNvSpPr>
          <p:nvPr>
            <p:ph type="subTitle" idx="1"/>
          </p:nvPr>
        </p:nvSpPr>
        <p:spPr>
          <a:xfrm>
            <a:off x="1716669" y="2544550"/>
            <a:ext cx="2796900" cy="5727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1200"/>
              </a:spcAft>
              <a:buNone/>
            </a:pPr>
            <a:r>
              <a:rPr lang="en-GB"/>
              <a:t>    White board</a:t>
            </a:r>
            <a:endParaRPr lang="en-GB"/>
          </a:p>
        </p:txBody>
      </p:sp>
      <p:sp>
        <p:nvSpPr>
          <p:cNvPr id="332" name="Google Shape;332;p35"/>
          <p:cNvSpPr txBox="1">
            <a:spLocks noGrp="1"/>
          </p:cNvSpPr>
          <p:nvPr>
            <p:ph type="subTitle" idx="2"/>
          </p:nvPr>
        </p:nvSpPr>
        <p:spPr>
          <a:xfrm>
            <a:off x="4954831" y="2660400"/>
            <a:ext cx="2796900" cy="5727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1200"/>
              </a:spcAft>
              <a:buNone/>
            </a:pPr>
            <a:r>
              <a:rPr lang="en-GB"/>
              <a:t>Chat Box</a:t>
            </a:r>
            <a:endParaRPr lang="en-GB"/>
          </a:p>
        </p:txBody>
      </p:sp>
      <p:sp>
        <p:nvSpPr>
          <p:cNvPr id="333" name="Google Shape;333;p35"/>
          <p:cNvSpPr txBox="1">
            <a:spLocks noGrp="1"/>
          </p:cNvSpPr>
          <p:nvPr>
            <p:ph type="subTitle" idx="3"/>
          </p:nvPr>
        </p:nvSpPr>
        <p:spPr>
          <a:xfrm>
            <a:off x="1334369" y="3175175"/>
            <a:ext cx="2796900" cy="1460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GB"/>
              <a:t>A white board for the faculty to write and explain the concepts clearly </a:t>
            </a:r>
            <a:endParaRPr lang="en-GB"/>
          </a:p>
        </p:txBody>
      </p:sp>
      <p:sp>
        <p:nvSpPr>
          <p:cNvPr id="334" name="Google Shape;334;p35"/>
          <p:cNvSpPr txBox="1">
            <a:spLocks noGrp="1"/>
          </p:cNvSpPr>
          <p:nvPr>
            <p:ph type="subTitle" idx="4"/>
          </p:nvPr>
        </p:nvSpPr>
        <p:spPr>
          <a:xfrm>
            <a:off x="4909981" y="3233094"/>
            <a:ext cx="2793900" cy="14604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GB"/>
              <a:t>A chat box where students can drop in their doubts for clarifications</a:t>
            </a:r>
            <a:endParaRPr lang="en-GB"/>
          </a:p>
        </p:txBody>
      </p:sp>
      <p:sp>
        <p:nvSpPr>
          <p:cNvPr id="335" name="Google Shape;335;p35"/>
          <p:cNvSpPr/>
          <p:nvPr/>
        </p:nvSpPr>
        <p:spPr>
          <a:xfrm>
            <a:off x="2160800" y="1636175"/>
            <a:ext cx="885900" cy="60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b="1"/>
              <a:t>     </a:t>
            </a:r>
            <a:r>
              <a:rPr lang="en-GB" sz="2400" b="1">
                <a:solidFill>
                  <a:srgbClr val="F2F2F2"/>
                </a:solidFill>
              </a:rPr>
              <a:t> 3</a:t>
            </a:r>
            <a:endParaRPr sz="2400" b="1">
              <a:solidFill>
                <a:srgbClr val="F2F2F2"/>
              </a:solidFill>
            </a:endParaRPr>
          </a:p>
        </p:txBody>
      </p:sp>
      <p:sp>
        <p:nvSpPr>
          <p:cNvPr id="336" name="Google Shape;336;p35"/>
          <p:cNvSpPr/>
          <p:nvPr/>
        </p:nvSpPr>
        <p:spPr>
          <a:xfrm rot="5400000">
            <a:off x="5861504" y="1543596"/>
            <a:ext cx="890700" cy="970200"/>
          </a:xfrm>
          <a:prstGeom prst="hexagon">
            <a:avLst>
              <a:gd name="adj" fmla="val 25000"/>
              <a:gd name="vf" fmla="val 11547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35"/>
          <p:cNvSpPr txBox="1"/>
          <p:nvPr/>
        </p:nvSpPr>
        <p:spPr>
          <a:xfrm>
            <a:off x="6159022" y="1828600"/>
            <a:ext cx="388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solidFill>
                  <a:schemeClr val="lt1"/>
                </a:solidFill>
                <a:latin typeface="Gothic A1" charset="-127"/>
                <a:ea typeface="Gothic A1" charset="-127"/>
                <a:cs typeface="Gothic A1" charset="-127"/>
                <a:sym typeface="Gothic A1" charset="-127"/>
              </a:rPr>
              <a:t>4</a:t>
            </a:r>
            <a:endParaRPr b="1">
              <a:solidFill>
                <a:schemeClr val="lt1"/>
              </a:solidFill>
              <a:latin typeface="Gothic A1" charset="-127"/>
              <a:ea typeface="Gothic A1" charset="-127"/>
              <a:cs typeface="Gothic A1" charset="-127"/>
              <a:sym typeface="Gothic A1" charset="-127"/>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1"/>
          <p:cNvSpPr txBox="1">
            <a:spLocks noGrp="1"/>
          </p:cNvSpPr>
          <p:nvPr>
            <p:ph type="title"/>
          </p:nvPr>
        </p:nvSpPr>
        <p:spPr>
          <a:xfrm>
            <a:off x="1375144" y="1059470"/>
            <a:ext cx="6528133" cy="3024560"/>
          </a:xfrm>
          <a:prstGeom prst="rect">
            <a:avLst/>
          </a:prstGeom>
        </p:spPr>
        <p:txBody>
          <a:bodyPr spcFirstLastPara="1" wrap="square" lIns="91425" tIns="91425" rIns="91425" bIns="91425" anchor="ctr" anchorCtr="0">
            <a:noAutofit/>
          </a:bodyPr>
          <a:lstStyle/>
          <a:p>
            <a:pPr>
              <a:lnSpc>
                <a:spcPct val="107000"/>
              </a:lnSpc>
              <a:spcAft>
                <a:spcPts val="800"/>
              </a:spcAft>
            </a:pP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sz="1460" dirty="0">
              <a:latin typeface="Gothic A1" charset="-127"/>
              <a:ea typeface="Gothic A1" charset="-127"/>
              <a:cs typeface="Gothic A1" charset="-127"/>
              <a:sym typeface="Gothic A1" charset="-127"/>
            </a:endParaRPr>
          </a:p>
        </p:txBody>
      </p:sp>
      <p:sp>
        <p:nvSpPr>
          <p:cNvPr id="290" name="Google Shape;290;p31"/>
          <p:cNvSpPr txBox="1"/>
          <p:nvPr/>
        </p:nvSpPr>
        <p:spPr>
          <a:xfrm>
            <a:off x="2500175" y="243250"/>
            <a:ext cx="4854000" cy="70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400" b="1" dirty="0">
                <a:solidFill>
                  <a:schemeClr val="dk1"/>
                </a:solidFill>
                <a:latin typeface="Gothic A1" charset="-127"/>
                <a:ea typeface="Gothic A1" charset="-127"/>
                <a:cs typeface="Gothic A1" charset="-127"/>
                <a:sym typeface="Gothic A1" charset="-127"/>
              </a:rPr>
              <a:t>SDLC MODEL</a:t>
            </a:r>
            <a:endParaRPr sz="3400" b="1" dirty="0">
              <a:solidFill>
                <a:schemeClr val="dk1"/>
              </a:solidFill>
              <a:latin typeface="Gothic A1" charset="-127"/>
              <a:ea typeface="Gothic A1" charset="-127"/>
              <a:cs typeface="Gothic A1" charset="-127"/>
              <a:sym typeface="Gothic A1" charset="-127"/>
            </a:endParaRPr>
          </a:p>
        </p:txBody>
      </p:sp>
      <p:sp>
        <p:nvSpPr>
          <p:cNvPr id="5" name="TextBox 4"/>
          <p:cNvSpPr txBox="1"/>
          <p:nvPr/>
        </p:nvSpPr>
        <p:spPr>
          <a:xfrm>
            <a:off x="1112873" y="1141228"/>
            <a:ext cx="6528133" cy="2483244"/>
          </a:xfrm>
          <a:prstGeom prst="rect">
            <a:avLst/>
          </a:prstGeom>
          <a:noFill/>
        </p:spPr>
        <p:txBody>
          <a:bodyPr wrap="square">
            <a:spAutoFit/>
          </a:bodyPr>
          <a:lstStyle/>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The iterative model is one of the model of software development life cycle that focuses on an initial, implementation, simplified which then progressive gains more complexity and broader feature until the final system is complete. Generally, iterative process starts with a simple implementation and iteratively enhances the system till the final system. Iterative model does not start with a full specification of the project.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94660" y="141767"/>
            <a:ext cx="4926419" cy="822252"/>
          </a:xfrm>
        </p:spPr>
        <p:txBody>
          <a:bodyPr>
            <a:normAutofit fontScale="90000"/>
          </a:bodyPr>
          <a:lstStyle/>
          <a:p>
            <a:r>
              <a:rPr lang="en-IN" sz="3600" b="1" dirty="0">
                <a:effectLst/>
                <a:latin typeface="Calibri" panose="020F0502020204030204" pitchFamily="34" charset="0"/>
                <a:ea typeface="Calibri" panose="020F0502020204030204" pitchFamily="34" charset="0"/>
                <a:cs typeface="Times New Roman" panose="02020603050405020304" pitchFamily="18" charset="0"/>
              </a:rPr>
              <a:t>WHY ITERATIVE MODEL?</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5" name="TextBox 4"/>
          <p:cNvSpPr txBox="1"/>
          <p:nvPr/>
        </p:nvSpPr>
        <p:spPr>
          <a:xfrm>
            <a:off x="935665" y="910866"/>
            <a:ext cx="6202326" cy="4232634"/>
          </a:xfrm>
          <a:prstGeom prst="rect">
            <a:avLst/>
          </a:prstGeom>
          <a:noFill/>
        </p:spPr>
        <p:txBody>
          <a:bodyPr wrap="square">
            <a:spAutoFit/>
          </a:bodyPr>
          <a:lstStyle/>
          <a:p>
            <a:pPr>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Iterative model will be apt for SIRIUSMEET  because each and every time on submitting our prototype in review, we may get to know different kind of features which we will be additionally learning in our project and also we might be removing few unnecessary features that the customer does not need. So, Iterative model will be Suitable for our project.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Other advantages: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 Generates working software quickly and early during the software life cycle.</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 Results are obtained early and periodically.</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 Progress can be measured.</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 More feasible-less cost to change scope and requirements.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 Risks and identified and resolved during iteration; and each iteration is an easily</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managed milestone.</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nline Video Conference Meeting by Slidesgo">
  <a:themeElements>
    <a:clrScheme name="Simple Light">
      <a:dk1>
        <a:srgbClr val="000000"/>
      </a:dk1>
      <a:lt1>
        <a:srgbClr val="FFFFFF"/>
      </a:lt1>
      <a:dk2>
        <a:srgbClr val="666666"/>
      </a:dk2>
      <a:lt2>
        <a:srgbClr val="D9D9D9"/>
      </a:lt2>
      <a:accent1>
        <a:srgbClr val="0035BA"/>
      </a:accent1>
      <a:accent2>
        <a:srgbClr val="FA6C46"/>
      </a:accent2>
      <a:accent3>
        <a:srgbClr val="38AC67"/>
      </a:accent3>
      <a:accent4>
        <a:srgbClr val="715EF7"/>
      </a:accent4>
      <a:accent5>
        <a:srgbClr val="FFF7EF"/>
      </a:accent5>
      <a:accent6>
        <a:srgbClr val="FFD5E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5667</Words>
  <Application>WPS Presentation</Application>
  <PresentationFormat>On-screen Show (16:9)</PresentationFormat>
  <Paragraphs>137</Paragraphs>
  <Slides>16</Slides>
  <Notes>11</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16</vt:i4>
      </vt:variant>
    </vt:vector>
  </HeadingPairs>
  <TitlesOfParts>
    <vt:vector size="37" baseType="lpstr">
      <vt:lpstr>Arial</vt:lpstr>
      <vt:lpstr>SimSun</vt:lpstr>
      <vt:lpstr>Wingdings</vt:lpstr>
      <vt:lpstr>Arial</vt:lpstr>
      <vt:lpstr>Gothic A1 Black</vt:lpstr>
      <vt:lpstr>Gothic A1</vt:lpstr>
      <vt:lpstr>Montserrat ExtraBold</vt:lpstr>
      <vt:lpstr>Roboto</vt:lpstr>
      <vt:lpstr>Barlow</vt:lpstr>
      <vt:lpstr>Liberation Mono</vt:lpstr>
      <vt:lpstr>Montserrat SemiBold</vt:lpstr>
      <vt:lpstr>Montserrat Black</vt:lpstr>
      <vt:lpstr>Montserrat</vt:lpstr>
      <vt:lpstr>Roboto Black</vt:lpstr>
      <vt:lpstr>Rubik</vt:lpstr>
      <vt:lpstr>Comic Sans MS</vt:lpstr>
      <vt:lpstr>Calibri</vt:lpstr>
      <vt:lpstr>Times New Roman</vt:lpstr>
      <vt:lpstr>Microsoft YaHei</vt:lpstr>
      <vt:lpstr>Arial Unicode MS</vt:lpstr>
      <vt:lpstr>Online Video Conference Meeting by Slidesgo</vt:lpstr>
      <vt:lpstr>Video Conferencing Application SIRIUS-MEET</vt:lpstr>
      <vt:lpstr>S GIRISH</vt:lpstr>
      <vt:lpstr>Our aim is to develop a video conferencing application like MS Teams, Zoom, Gmeet etc. This can be useful to conduct business meetings or personal video meeting during family functions providing a location independent lifestyle.</vt:lpstr>
      <vt:lpstr>INTRODUCTION</vt:lpstr>
      <vt:lpstr>                    TOOLS AND TECHNOLOGIES</vt:lpstr>
      <vt:lpstr>MODULES</vt:lpstr>
      <vt:lpstr>MODULES</vt:lpstr>
      <vt:lpstr> </vt:lpstr>
      <vt:lpstr>WHY ITERATIVE MODEL? </vt:lpstr>
      <vt:lpstr>PowerPoint 演示文稿</vt:lpstr>
      <vt:lpstr>SOFTWARE ARCHITECTURE</vt:lpstr>
      <vt:lpstr>WHY THIS ARCHITECTURE?</vt:lpstr>
      <vt:lpstr>DESIGN PATTERN</vt:lpstr>
      <vt:lpstr>USE CASE DIAGRAM</vt:lpstr>
      <vt:lpstr>CLASS DIAGRAM</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Video Conferencing Application SIRIUS-MEET</dc:title>
  <dc:creator/>
  <cp:lastModifiedBy>Sudhakar Girish</cp:lastModifiedBy>
  <cp:revision>7</cp:revision>
  <dcterms:created xsi:type="dcterms:W3CDTF">2021-06-27T16:57:27Z</dcterms:created>
  <dcterms:modified xsi:type="dcterms:W3CDTF">2021-06-27T17:12:09Z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1033-11.2.0.10176</vt:lpwstr>
  </property>
</Properties>
</file>